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8" r:id="rId3"/>
    <p:sldId id="259" r:id="rId4"/>
    <p:sldId id="261" r:id="rId5"/>
    <p:sldId id="260" r:id="rId6"/>
    <p:sldId id="262" r:id="rId7"/>
    <p:sldId id="312" r:id="rId8"/>
    <p:sldId id="313" r:id="rId9"/>
    <p:sldId id="314" r:id="rId10"/>
    <p:sldId id="315" r:id="rId11"/>
    <p:sldId id="316" r:id="rId12"/>
    <p:sldId id="320" r:id="rId13"/>
    <p:sldId id="318" r:id="rId14"/>
    <p:sldId id="321" r:id="rId15"/>
    <p:sldId id="263" r:id="rId16"/>
    <p:sldId id="272" r:id="rId17"/>
    <p:sldId id="273" r:id="rId18"/>
    <p:sldId id="275" r:id="rId19"/>
    <p:sldId id="294" r:id="rId20"/>
    <p:sldId id="291" r:id="rId21"/>
    <p:sldId id="293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280" r:id="rId31"/>
    <p:sldId id="304" r:id="rId32"/>
    <p:sldId id="305" r:id="rId33"/>
    <p:sldId id="278" r:id="rId34"/>
    <p:sldId id="284" r:id="rId35"/>
    <p:sldId id="285" r:id="rId36"/>
    <p:sldId id="286" r:id="rId37"/>
    <p:sldId id="308" r:id="rId38"/>
    <p:sldId id="309" r:id="rId39"/>
    <p:sldId id="289" r:id="rId40"/>
    <p:sldId id="290" r:id="rId41"/>
    <p:sldId id="310" r:id="rId42"/>
    <p:sldId id="311" r:id="rId43"/>
    <p:sldId id="319" r:id="rId44"/>
    <p:sldId id="322" r:id="rId45"/>
    <p:sldId id="324" r:id="rId46"/>
    <p:sldId id="325" r:id="rId47"/>
    <p:sldId id="330" r:id="rId48"/>
    <p:sldId id="323" r:id="rId49"/>
    <p:sldId id="328" r:id="rId50"/>
    <p:sldId id="329" r:id="rId51"/>
    <p:sldId id="331" r:id="rId52"/>
    <p:sldId id="332" r:id="rId5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65C9"/>
    <a:srgbClr val="FFFFFF"/>
    <a:srgbClr val="1C8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3C980-B231-4132-9055-5EBC23DE8AD8}" type="datetimeFigureOut">
              <a:rPr lang="nl-BE" smtClean="0"/>
              <a:t>27/06/2024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D5634-6A7E-4A28-BFA4-B5E30A8810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546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0534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604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39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8754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605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E51DA-FC64-C2CC-29C5-EA85D03CD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5E95CCA-E8B4-BFB1-D919-C522BF10C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3F588D-D07B-F671-8C1B-89E329EB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95EC9-5179-4517-A449-9A2ECC3D1903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1117FA3-02C0-4A8A-AE6A-7069ADDB7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4008E2-EB6F-FEFB-54D9-06DF48A0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143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6D4F47-CEE9-74EA-4FC5-B938E032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373B9F5-10D7-6857-D805-A58DF7532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6F168B-7F8F-AA08-21E4-D9A06F4E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3CD9-FF07-48EE-BF0D-FA50FB87CD54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CC8E7C-53EE-F8FE-480B-8DA02B4D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D0CB7E-55CE-4D34-8613-EAC3260C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8011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8EF576F-FAF3-802B-0798-C2D94A949D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9E4F564-214F-16E1-FC68-8EB85A084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9388DA4-B219-056A-B22E-1CA77233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D23D-6045-4072-8D21-7A78BF037C10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3321A8-5D84-F1CD-4046-FF3DE7C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73C62B5-0B97-DB0D-E6AF-5D2769BE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552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9199C5-B24D-2B57-41B4-F4DDA3F27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3FACB4C-121A-1602-2B1C-03F79B44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801AA69-5CA5-5F6C-9722-916A49661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482E-A51D-4454-868E-7BF5801386E8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6A2469-A330-69F5-AC10-E4DFEA7C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73309D-8B7C-8EA6-07BB-D974428D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976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81360-CCA9-BE38-1AF8-6E040F614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043A2AC-A40C-A173-73DB-8A2ED377D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39AF48-C20D-C474-32B0-793E1F87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AD3D6-B8D3-4D0A-953C-356906C054C4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CA3CC4-FF90-18D1-9A92-B023DB23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618026F-F0D1-B02E-7046-75E7EE91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95327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074B5-1105-E232-B5BB-79C33254F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384EBE-8F78-DC70-5E1F-6EE369428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F4A71A3-72DF-6448-E073-74AC426C7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A2C580D-FE37-5A89-2E97-DDB8E3A3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ED1FD-DA2E-4836-ADB0-BE9C0DF9B28C}" type="datetime1">
              <a:rPr lang="nl-BE" smtClean="0"/>
              <a:t>27/06/2024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7C836FE-0367-DA54-7607-DE606141C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4869ED9-75E1-2FB9-CD97-650BDD739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224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BE4694-AE62-8AF4-5B38-DD0433D7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A3FD904-14AE-D4BC-48B4-65C57DA0E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D835CAE-81C3-7685-36F5-226B7EAF4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A2B0969-EF92-8DBE-5966-0BE9457F4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B95BDB4-28C2-15DA-95CE-C97E272FE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B52F4DF-411E-EA00-94DD-438E839E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307DD-7FCA-4835-BB39-37EF6CFC9D9E}" type="datetime1">
              <a:rPr lang="nl-BE" smtClean="0"/>
              <a:t>27/06/2024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05391A2-767B-C958-330E-933E0D87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9BFA178-C22B-0D88-EF48-70A73EFB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423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933B9-E793-269A-E20D-BCBF1ACC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89B49F5-2B4C-D720-6903-F9D55A11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270C7-DAB4-4586-8C61-706ED91A1545}" type="datetime1">
              <a:rPr lang="nl-BE" smtClean="0"/>
              <a:t>27/06/2024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9E4EC9F-5E14-7033-2C38-F52A94245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021A29F-1B1E-8C8F-7B90-1B6F5B50F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87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4BF384D-B172-B68E-6C57-4B0F85657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1514-9529-4C19-B57D-87DB42EE0433}" type="datetime1">
              <a:rPr lang="nl-BE" smtClean="0"/>
              <a:t>27/06/2024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3381BD-EF09-0790-340B-0F3276811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2C98E9-9DAA-C9FD-5F67-3FE3D23B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131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9C09BA-1D6F-AF12-4318-4D6D24FD9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F3263C-5F19-1984-8A8B-17F05D67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1757531-C45A-BEAE-129A-61C39DD5A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255DE20-AC2F-8207-9FD8-815AC677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2052-F07A-49A8-8BD6-8831EA569E30}" type="datetime1">
              <a:rPr lang="nl-BE" smtClean="0"/>
              <a:t>27/06/2024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581BEB2-384D-AD8E-3AD6-A35DA6ED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5D21997-4D87-EB59-8557-D35F8F1D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18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D7FBF-73B5-82ED-ADEA-B2612845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A440F12-26CD-66DF-0D19-E65A9C0DA9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A2A7A3-707F-C4AD-B2A4-9361A6665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B484B3C-3238-B9D8-03BF-21DA57C32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C6C0-6D5F-489B-9986-84604021F3FD}" type="datetime1">
              <a:rPr lang="nl-BE" smtClean="0"/>
              <a:t>27/06/2024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938BD6D-F423-31AA-CF08-049D302B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C5AECA5-C8E0-4B58-12DA-411A5C52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440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E281FFE-6D35-EAF5-706F-4E95BA2E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D08EBF9-7A8F-25AC-7799-B8E6CC69A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AB2544E-8C8C-4BCC-28F6-AB208B7E7B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35963C-1230-407F-82A2-93DDB473D415}" type="datetime1">
              <a:rPr lang="nl-BE" smtClean="0"/>
              <a:t>27/06/2024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8CD6F6-0555-FA62-A4A0-2B51B0ED4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64A1CB6-EA2A-355C-6B3E-C2A73927F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026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14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1C166F-E7BD-21D6-02EF-547A9BDBF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 descr="Afbeelding met tekening, kunst, schets, zwart-wit&#10;&#10;Automatisch gegenereerde beschrijving">
            <a:extLst>
              <a:ext uri="{FF2B5EF4-FFF2-40B4-BE49-F238E27FC236}">
                <a16:creationId xmlns:a16="http://schemas.microsoft.com/office/drawing/2014/main" id="{10F6F7E3-F5BD-3DF8-4DF2-B8838D4F5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62402" cy="7007087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D2E63E9-0099-BA55-7509-34474F11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5118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Afbeelding 3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CCBF01A0-2D84-1BC8-49A7-B4F8A3929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1" name="Rechthoek: afgeronde hoeken 40">
            <a:extLst>
              <a:ext uri="{FF2B5EF4-FFF2-40B4-BE49-F238E27FC236}">
                <a16:creationId xmlns:a16="http://schemas.microsoft.com/office/drawing/2014/main" id="{29968ADE-D998-9321-0FA3-8281BEA9F5E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2209981" y="1430431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69599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1389790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10</a:t>
            </a:fld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FA404036-7771-73EA-4341-91213463CA53}"/>
              </a:ext>
            </a:extLst>
          </p:cNvPr>
          <p:cNvSpPr/>
          <p:nvPr/>
        </p:nvSpPr>
        <p:spPr>
          <a:xfrm>
            <a:off x="5045069" y="143043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8B4858B6-B581-4317-93D3-7854E99DB70D}"/>
              </a:ext>
            </a:extLst>
          </p:cNvPr>
          <p:cNvSpPr/>
          <p:nvPr/>
        </p:nvSpPr>
        <p:spPr>
          <a:xfrm>
            <a:off x="340468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72EEF7AA-4FE7-CCB3-6B4A-CDF5B44DF1E9}"/>
              </a:ext>
            </a:extLst>
          </p:cNvPr>
          <p:cNvSpPr/>
          <p:nvPr/>
        </p:nvSpPr>
        <p:spPr>
          <a:xfrm>
            <a:off x="4224878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BB7784D3-068F-0B51-CD92-FECE9CAA178E}"/>
              </a:ext>
            </a:extLst>
          </p:cNvPr>
          <p:cNvSpPr/>
          <p:nvPr/>
        </p:nvSpPr>
        <p:spPr>
          <a:xfrm>
            <a:off x="788015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Rechthoek: afgeronde hoeken 14">
            <a:extLst>
              <a:ext uri="{FF2B5EF4-FFF2-40B4-BE49-F238E27FC236}">
                <a16:creationId xmlns:a16="http://schemas.microsoft.com/office/drawing/2014/main" id="{479FBAE0-FE8B-6EFD-6B48-F339711863A0}"/>
              </a:ext>
            </a:extLst>
          </p:cNvPr>
          <p:cNvSpPr/>
          <p:nvPr/>
        </p:nvSpPr>
        <p:spPr>
          <a:xfrm>
            <a:off x="6239775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FE0CB222-E8BE-DF84-19F0-7CF087D0B2F9}"/>
              </a:ext>
            </a:extLst>
          </p:cNvPr>
          <p:cNvSpPr/>
          <p:nvPr/>
        </p:nvSpPr>
        <p:spPr>
          <a:xfrm>
            <a:off x="7059966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100F8D86-8F3E-D6A3-DD8A-0F3B6CC2F092}"/>
              </a:ext>
            </a:extLst>
          </p:cNvPr>
          <p:cNvSpPr/>
          <p:nvPr/>
        </p:nvSpPr>
        <p:spPr>
          <a:xfrm>
            <a:off x="10715245" y="1426079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33DDDCE5-66EF-2AF0-4635-4A9D04D87F00}"/>
              </a:ext>
            </a:extLst>
          </p:cNvPr>
          <p:cNvSpPr/>
          <p:nvPr/>
        </p:nvSpPr>
        <p:spPr>
          <a:xfrm>
            <a:off x="9074863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582E04D7-BB14-B4D2-D72E-9DE4AF7E01AE}"/>
              </a:ext>
            </a:extLst>
          </p:cNvPr>
          <p:cNvSpPr/>
          <p:nvPr/>
        </p:nvSpPr>
        <p:spPr>
          <a:xfrm>
            <a:off x="9895054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9AE1FA72-7BD9-8DC8-0E8A-D47CB9557F51}"/>
              </a:ext>
            </a:extLst>
          </p:cNvPr>
          <p:cNvSpPr/>
          <p:nvPr/>
        </p:nvSpPr>
        <p:spPr>
          <a:xfrm>
            <a:off x="2209981" y="4091696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43286975-E341-C8A2-BA31-2AD80D1217ED}"/>
              </a:ext>
            </a:extLst>
          </p:cNvPr>
          <p:cNvSpPr/>
          <p:nvPr/>
        </p:nvSpPr>
        <p:spPr>
          <a:xfrm>
            <a:off x="569599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Rechthoek: afgeronde hoeken 23">
            <a:extLst>
              <a:ext uri="{FF2B5EF4-FFF2-40B4-BE49-F238E27FC236}">
                <a16:creationId xmlns:a16="http://schemas.microsoft.com/office/drawing/2014/main" id="{C0B62BAC-AC72-AC2C-6F93-1066B3D84474}"/>
              </a:ext>
            </a:extLst>
          </p:cNvPr>
          <p:cNvSpPr/>
          <p:nvPr/>
        </p:nvSpPr>
        <p:spPr>
          <a:xfrm>
            <a:off x="1389790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B9F738D7-6835-0297-2697-7EA71E2E4EF1}"/>
              </a:ext>
            </a:extLst>
          </p:cNvPr>
          <p:cNvSpPr/>
          <p:nvPr/>
        </p:nvSpPr>
        <p:spPr>
          <a:xfrm>
            <a:off x="5045069" y="4091696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Rechthoek: afgeronde hoeken 26">
            <a:extLst>
              <a:ext uri="{FF2B5EF4-FFF2-40B4-BE49-F238E27FC236}">
                <a16:creationId xmlns:a16="http://schemas.microsoft.com/office/drawing/2014/main" id="{8BB93CEC-F183-6657-ADC3-56BC1FED521A}"/>
              </a:ext>
            </a:extLst>
          </p:cNvPr>
          <p:cNvSpPr/>
          <p:nvPr/>
        </p:nvSpPr>
        <p:spPr>
          <a:xfrm>
            <a:off x="3404687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6BD79853-14F0-3182-37BE-4E7140E0CBF1}"/>
              </a:ext>
            </a:extLst>
          </p:cNvPr>
          <p:cNvSpPr/>
          <p:nvPr/>
        </p:nvSpPr>
        <p:spPr>
          <a:xfrm>
            <a:off x="4224878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9D83739A-F27D-1F8B-9286-32E0F56C26C7}"/>
              </a:ext>
            </a:extLst>
          </p:cNvPr>
          <p:cNvSpPr/>
          <p:nvPr/>
        </p:nvSpPr>
        <p:spPr>
          <a:xfrm>
            <a:off x="7880157" y="408734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C8C8CC5-0CED-C321-56F7-2E929DD748FF}"/>
              </a:ext>
            </a:extLst>
          </p:cNvPr>
          <p:cNvSpPr/>
          <p:nvPr/>
        </p:nvSpPr>
        <p:spPr>
          <a:xfrm>
            <a:off x="6239775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EC6841D7-12D5-A520-367D-A77A5F283E43}"/>
              </a:ext>
            </a:extLst>
          </p:cNvPr>
          <p:cNvSpPr/>
          <p:nvPr/>
        </p:nvSpPr>
        <p:spPr>
          <a:xfrm>
            <a:off x="7059966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C786273A-C862-15AC-9DD4-D059306004D5}"/>
              </a:ext>
            </a:extLst>
          </p:cNvPr>
          <p:cNvSpPr/>
          <p:nvPr/>
        </p:nvSpPr>
        <p:spPr>
          <a:xfrm>
            <a:off x="10715245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6F86DB54-32F3-0A28-DEBB-CFC55C446CCF}"/>
              </a:ext>
            </a:extLst>
          </p:cNvPr>
          <p:cNvSpPr/>
          <p:nvPr/>
        </p:nvSpPr>
        <p:spPr>
          <a:xfrm>
            <a:off x="9074863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Rechthoek: afgeronde hoeken 35">
            <a:extLst>
              <a:ext uri="{FF2B5EF4-FFF2-40B4-BE49-F238E27FC236}">
                <a16:creationId xmlns:a16="http://schemas.microsoft.com/office/drawing/2014/main" id="{59545285-CE17-D529-4C21-688ED0C21087}"/>
              </a:ext>
            </a:extLst>
          </p:cNvPr>
          <p:cNvSpPr/>
          <p:nvPr/>
        </p:nvSpPr>
        <p:spPr>
          <a:xfrm>
            <a:off x="9895054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65058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Afbeelding 4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D36D278-4A90-8850-3D76-64C51FAAA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8" name="Rechthoek: afgeronde hoeken 47">
            <a:extLst>
              <a:ext uri="{FF2B5EF4-FFF2-40B4-BE49-F238E27FC236}">
                <a16:creationId xmlns:a16="http://schemas.microsoft.com/office/drawing/2014/main" id="{D2997D51-781C-A058-19E4-B2E909B545E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2209981" y="1430431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69599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1389790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11</a:t>
            </a:fld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FA404036-7771-73EA-4341-91213463CA53}"/>
              </a:ext>
            </a:extLst>
          </p:cNvPr>
          <p:cNvSpPr/>
          <p:nvPr/>
        </p:nvSpPr>
        <p:spPr>
          <a:xfrm>
            <a:off x="5045069" y="143043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8B4858B6-B581-4317-93D3-7854E99DB70D}"/>
              </a:ext>
            </a:extLst>
          </p:cNvPr>
          <p:cNvSpPr/>
          <p:nvPr/>
        </p:nvSpPr>
        <p:spPr>
          <a:xfrm>
            <a:off x="340468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72EEF7AA-4FE7-CCB3-6B4A-CDF5B44DF1E9}"/>
              </a:ext>
            </a:extLst>
          </p:cNvPr>
          <p:cNvSpPr/>
          <p:nvPr/>
        </p:nvSpPr>
        <p:spPr>
          <a:xfrm>
            <a:off x="4224878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BB7784D3-068F-0B51-CD92-FECE9CAA178E}"/>
              </a:ext>
            </a:extLst>
          </p:cNvPr>
          <p:cNvSpPr/>
          <p:nvPr/>
        </p:nvSpPr>
        <p:spPr>
          <a:xfrm>
            <a:off x="788015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Rechthoek: afgeronde hoeken 14">
            <a:extLst>
              <a:ext uri="{FF2B5EF4-FFF2-40B4-BE49-F238E27FC236}">
                <a16:creationId xmlns:a16="http://schemas.microsoft.com/office/drawing/2014/main" id="{479FBAE0-FE8B-6EFD-6B48-F339711863A0}"/>
              </a:ext>
            </a:extLst>
          </p:cNvPr>
          <p:cNvSpPr/>
          <p:nvPr/>
        </p:nvSpPr>
        <p:spPr>
          <a:xfrm>
            <a:off x="6239775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FE0CB222-E8BE-DF84-19F0-7CF087D0B2F9}"/>
              </a:ext>
            </a:extLst>
          </p:cNvPr>
          <p:cNvSpPr/>
          <p:nvPr/>
        </p:nvSpPr>
        <p:spPr>
          <a:xfrm>
            <a:off x="7059966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100F8D86-8F3E-D6A3-DD8A-0F3B6CC2F092}"/>
              </a:ext>
            </a:extLst>
          </p:cNvPr>
          <p:cNvSpPr/>
          <p:nvPr/>
        </p:nvSpPr>
        <p:spPr>
          <a:xfrm>
            <a:off x="10715245" y="1426079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33DDDCE5-66EF-2AF0-4635-4A9D04D87F00}"/>
              </a:ext>
            </a:extLst>
          </p:cNvPr>
          <p:cNvSpPr/>
          <p:nvPr/>
        </p:nvSpPr>
        <p:spPr>
          <a:xfrm>
            <a:off x="9074863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582E04D7-BB14-B4D2-D72E-9DE4AF7E01AE}"/>
              </a:ext>
            </a:extLst>
          </p:cNvPr>
          <p:cNvSpPr/>
          <p:nvPr/>
        </p:nvSpPr>
        <p:spPr>
          <a:xfrm>
            <a:off x="9895054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9AE1FA72-7BD9-8DC8-0E8A-D47CB9557F51}"/>
              </a:ext>
            </a:extLst>
          </p:cNvPr>
          <p:cNvSpPr/>
          <p:nvPr/>
        </p:nvSpPr>
        <p:spPr>
          <a:xfrm>
            <a:off x="2209981" y="4091696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43286975-E341-C8A2-BA31-2AD80D1217ED}"/>
              </a:ext>
            </a:extLst>
          </p:cNvPr>
          <p:cNvSpPr/>
          <p:nvPr/>
        </p:nvSpPr>
        <p:spPr>
          <a:xfrm>
            <a:off x="569599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Rechthoek: afgeronde hoeken 23">
            <a:extLst>
              <a:ext uri="{FF2B5EF4-FFF2-40B4-BE49-F238E27FC236}">
                <a16:creationId xmlns:a16="http://schemas.microsoft.com/office/drawing/2014/main" id="{C0B62BAC-AC72-AC2C-6F93-1066B3D84474}"/>
              </a:ext>
            </a:extLst>
          </p:cNvPr>
          <p:cNvSpPr/>
          <p:nvPr/>
        </p:nvSpPr>
        <p:spPr>
          <a:xfrm>
            <a:off x="1389790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B9F738D7-6835-0297-2697-7EA71E2E4EF1}"/>
              </a:ext>
            </a:extLst>
          </p:cNvPr>
          <p:cNvSpPr/>
          <p:nvPr/>
        </p:nvSpPr>
        <p:spPr>
          <a:xfrm>
            <a:off x="5045069" y="4091696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Rechthoek: afgeronde hoeken 26">
            <a:extLst>
              <a:ext uri="{FF2B5EF4-FFF2-40B4-BE49-F238E27FC236}">
                <a16:creationId xmlns:a16="http://schemas.microsoft.com/office/drawing/2014/main" id="{8BB93CEC-F183-6657-ADC3-56BC1FED521A}"/>
              </a:ext>
            </a:extLst>
          </p:cNvPr>
          <p:cNvSpPr/>
          <p:nvPr/>
        </p:nvSpPr>
        <p:spPr>
          <a:xfrm>
            <a:off x="3404687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6BD79853-14F0-3182-37BE-4E7140E0CBF1}"/>
              </a:ext>
            </a:extLst>
          </p:cNvPr>
          <p:cNvSpPr/>
          <p:nvPr/>
        </p:nvSpPr>
        <p:spPr>
          <a:xfrm>
            <a:off x="4224878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9D83739A-F27D-1F8B-9286-32E0F56C26C7}"/>
              </a:ext>
            </a:extLst>
          </p:cNvPr>
          <p:cNvSpPr/>
          <p:nvPr/>
        </p:nvSpPr>
        <p:spPr>
          <a:xfrm>
            <a:off x="7880157" y="408734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C8C8CC5-0CED-C321-56F7-2E929DD748FF}"/>
              </a:ext>
            </a:extLst>
          </p:cNvPr>
          <p:cNvSpPr/>
          <p:nvPr/>
        </p:nvSpPr>
        <p:spPr>
          <a:xfrm>
            <a:off x="6239775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EC6841D7-12D5-A520-367D-A77A5F283E43}"/>
              </a:ext>
            </a:extLst>
          </p:cNvPr>
          <p:cNvSpPr/>
          <p:nvPr/>
        </p:nvSpPr>
        <p:spPr>
          <a:xfrm>
            <a:off x="7059966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C786273A-C862-15AC-9DD4-D059306004D5}"/>
              </a:ext>
            </a:extLst>
          </p:cNvPr>
          <p:cNvSpPr/>
          <p:nvPr/>
        </p:nvSpPr>
        <p:spPr>
          <a:xfrm>
            <a:off x="10715245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6F86DB54-32F3-0A28-DEBB-CFC55C446CCF}"/>
              </a:ext>
            </a:extLst>
          </p:cNvPr>
          <p:cNvSpPr/>
          <p:nvPr/>
        </p:nvSpPr>
        <p:spPr>
          <a:xfrm>
            <a:off x="9074863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Rechthoek: afgeronde hoeken 35">
            <a:extLst>
              <a:ext uri="{FF2B5EF4-FFF2-40B4-BE49-F238E27FC236}">
                <a16:creationId xmlns:a16="http://schemas.microsoft.com/office/drawing/2014/main" id="{59545285-CE17-D529-4C21-688ED0C21087}"/>
              </a:ext>
            </a:extLst>
          </p:cNvPr>
          <p:cNvSpPr/>
          <p:nvPr/>
        </p:nvSpPr>
        <p:spPr>
          <a:xfrm>
            <a:off x="9895054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FC22BB9A-B3C2-38B2-454F-819A86A407E1}"/>
              </a:ext>
            </a:extLst>
          </p:cNvPr>
          <p:cNvCxnSpPr>
            <a:cxnSpLocks/>
          </p:cNvCxnSpPr>
          <p:nvPr/>
        </p:nvCxnSpPr>
        <p:spPr>
          <a:xfrm>
            <a:off x="1721581" y="2275361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C7FA989C-2D91-3D28-7199-AC186B45B952}"/>
              </a:ext>
            </a:extLst>
          </p:cNvPr>
          <p:cNvCxnSpPr>
            <a:cxnSpLocks/>
          </p:cNvCxnSpPr>
          <p:nvPr/>
        </p:nvCxnSpPr>
        <p:spPr>
          <a:xfrm>
            <a:off x="4582034" y="2255004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6872AE1C-21A4-9A4A-2CC8-1DE6725C57E9}"/>
              </a:ext>
            </a:extLst>
          </p:cNvPr>
          <p:cNvCxnSpPr>
            <a:cxnSpLocks/>
          </p:cNvCxnSpPr>
          <p:nvPr/>
        </p:nvCxnSpPr>
        <p:spPr>
          <a:xfrm>
            <a:off x="7417122" y="2275361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AD5CBC55-0864-C608-0179-A0A34D9D3EA0}"/>
              </a:ext>
            </a:extLst>
          </p:cNvPr>
          <p:cNvCxnSpPr>
            <a:cxnSpLocks/>
          </p:cNvCxnSpPr>
          <p:nvPr/>
        </p:nvCxnSpPr>
        <p:spPr>
          <a:xfrm>
            <a:off x="10277575" y="2268950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3E4F4C49-022E-2FCA-9627-5132E9637F97}"/>
              </a:ext>
            </a:extLst>
          </p:cNvPr>
          <p:cNvCxnSpPr>
            <a:cxnSpLocks/>
          </p:cNvCxnSpPr>
          <p:nvPr/>
        </p:nvCxnSpPr>
        <p:spPr>
          <a:xfrm>
            <a:off x="1687323" y="4954923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903A463C-47B7-A1A2-8C3A-3C1AD34838FF}"/>
              </a:ext>
            </a:extLst>
          </p:cNvPr>
          <p:cNvCxnSpPr>
            <a:cxnSpLocks/>
          </p:cNvCxnSpPr>
          <p:nvPr/>
        </p:nvCxnSpPr>
        <p:spPr>
          <a:xfrm>
            <a:off x="4547776" y="4934566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0341B313-7549-1C68-693D-6B96D63C2B33}"/>
              </a:ext>
            </a:extLst>
          </p:cNvPr>
          <p:cNvCxnSpPr>
            <a:cxnSpLocks/>
          </p:cNvCxnSpPr>
          <p:nvPr/>
        </p:nvCxnSpPr>
        <p:spPr>
          <a:xfrm>
            <a:off x="7382864" y="4954923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>
            <a:extLst>
              <a:ext uri="{FF2B5EF4-FFF2-40B4-BE49-F238E27FC236}">
                <a16:creationId xmlns:a16="http://schemas.microsoft.com/office/drawing/2014/main" id="{442A8A6E-366C-A1A6-AA20-CA47A0639478}"/>
              </a:ext>
            </a:extLst>
          </p:cNvPr>
          <p:cNvCxnSpPr>
            <a:cxnSpLocks/>
          </p:cNvCxnSpPr>
          <p:nvPr/>
        </p:nvCxnSpPr>
        <p:spPr>
          <a:xfrm>
            <a:off x="10243317" y="4948512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F126484E-2E86-14E7-9B9C-AEE863007E01}"/>
              </a:ext>
            </a:extLst>
          </p:cNvPr>
          <p:cNvSpPr/>
          <p:nvPr/>
        </p:nvSpPr>
        <p:spPr>
          <a:xfrm>
            <a:off x="1364425" y="27697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A65891EC-1F27-1EBF-C8A7-6FC2E033654F}"/>
              </a:ext>
            </a:extLst>
          </p:cNvPr>
          <p:cNvSpPr/>
          <p:nvPr/>
        </p:nvSpPr>
        <p:spPr>
          <a:xfrm>
            <a:off x="1314531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Rechthoek: afgeronde hoeken 53">
            <a:extLst>
              <a:ext uri="{FF2B5EF4-FFF2-40B4-BE49-F238E27FC236}">
                <a16:creationId xmlns:a16="http://schemas.microsoft.com/office/drawing/2014/main" id="{4A7469A0-B8E8-B06B-8F13-5236B0A499B0}"/>
              </a:ext>
            </a:extLst>
          </p:cNvPr>
          <p:cNvSpPr/>
          <p:nvPr/>
        </p:nvSpPr>
        <p:spPr>
          <a:xfrm>
            <a:off x="4140726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Rechthoek: afgeronde hoeken 54">
            <a:extLst>
              <a:ext uri="{FF2B5EF4-FFF2-40B4-BE49-F238E27FC236}">
                <a16:creationId xmlns:a16="http://schemas.microsoft.com/office/drawing/2014/main" id="{785978F0-E81F-5D8C-7D61-D4FF1AEDA324}"/>
              </a:ext>
            </a:extLst>
          </p:cNvPr>
          <p:cNvSpPr/>
          <p:nvPr/>
        </p:nvSpPr>
        <p:spPr>
          <a:xfrm>
            <a:off x="7009416" y="554522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DF271466-CC50-B217-405B-BC68308893EC}"/>
              </a:ext>
            </a:extLst>
          </p:cNvPr>
          <p:cNvSpPr/>
          <p:nvPr/>
        </p:nvSpPr>
        <p:spPr>
          <a:xfrm>
            <a:off x="9870525" y="5545225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7" name="Rechthoek: afgeronde hoeken 56">
            <a:extLst>
              <a:ext uri="{FF2B5EF4-FFF2-40B4-BE49-F238E27FC236}">
                <a16:creationId xmlns:a16="http://schemas.microsoft.com/office/drawing/2014/main" id="{B2F086C4-1C30-1182-BDBD-14892ED5B9FA}"/>
              </a:ext>
            </a:extLst>
          </p:cNvPr>
          <p:cNvSpPr/>
          <p:nvPr/>
        </p:nvSpPr>
        <p:spPr>
          <a:xfrm>
            <a:off x="4198203" y="2752682"/>
            <a:ext cx="714309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8" name="Rechthoek: afgeronde hoeken 57">
            <a:extLst>
              <a:ext uri="{FF2B5EF4-FFF2-40B4-BE49-F238E27FC236}">
                <a16:creationId xmlns:a16="http://schemas.microsoft.com/office/drawing/2014/main" id="{A8DD7084-DDBD-024E-1768-9E354F5824E1}"/>
              </a:ext>
            </a:extLst>
          </p:cNvPr>
          <p:cNvSpPr/>
          <p:nvPr/>
        </p:nvSpPr>
        <p:spPr>
          <a:xfrm>
            <a:off x="7035067" y="275268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9" name="Rechthoek: afgeronde hoeken 58">
            <a:extLst>
              <a:ext uri="{FF2B5EF4-FFF2-40B4-BE49-F238E27FC236}">
                <a16:creationId xmlns:a16="http://schemas.microsoft.com/office/drawing/2014/main" id="{9C0EAC1B-B278-230A-2C4F-E4989E89AF66}"/>
              </a:ext>
            </a:extLst>
          </p:cNvPr>
          <p:cNvSpPr/>
          <p:nvPr/>
        </p:nvSpPr>
        <p:spPr>
          <a:xfrm>
            <a:off x="9920420" y="2767347"/>
            <a:ext cx="714309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92659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Afbeelding 4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D36D278-4A90-8850-3D76-64C51FAAA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8" name="Rechthoek: afgeronde hoeken 47">
            <a:extLst>
              <a:ext uri="{FF2B5EF4-FFF2-40B4-BE49-F238E27FC236}">
                <a16:creationId xmlns:a16="http://schemas.microsoft.com/office/drawing/2014/main" id="{D2997D51-781C-A058-19E4-B2E909B545E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12</a:t>
            </a:fld>
            <a:endParaRPr lang="nl-BE"/>
          </a:p>
        </p:txBody>
      </p: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F126484E-2E86-14E7-9B9C-AEE863007E01}"/>
              </a:ext>
            </a:extLst>
          </p:cNvPr>
          <p:cNvSpPr/>
          <p:nvPr/>
        </p:nvSpPr>
        <p:spPr>
          <a:xfrm>
            <a:off x="1364425" y="27697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A65891EC-1F27-1EBF-C8A7-6FC2E033654F}"/>
              </a:ext>
            </a:extLst>
          </p:cNvPr>
          <p:cNvSpPr/>
          <p:nvPr/>
        </p:nvSpPr>
        <p:spPr>
          <a:xfrm>
            <a:off x="1314531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Rechthoek: afgeronde hoeken 53">
            <a:extLst>
              <a:ext uri="{FF2B5EF4-FFF2-40B4-BE49-F238E27FC236}">
                <a16:creationId xmlns:a16="http://schemas.microsoft.com/office/drawing/2014/main" id="{4A7469A0-B8E8-B06B-8F13-5236B0A499B0}"/>
              </a:ext>
            </a:extLst>
          </p:cNvPr>
          <p:cNvSpPr/>
          <p:nvPr/>
        </p:nvSpPr>
        <p:spPr>
          <a:xfrm>
            <a:off x="4140726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Rechthoek: afgeronde hoeken 54">
            <a:extLst>
              <a:ext uri="{FF2B5EF4-FFF2-40B4-BE49-F238E27FC236}">
                <a16:creationId xmlns:a16="http://schemas.microsoft.com/office/drawing/2014/main" id="{785978F0-E81F-5D8C-7D61-D4FF1AEDA324}"/>
              </a:ext>
            </a:extLst>
          </p:cNvPr>
          <p:cNvSpPr/>
          <p:nvPr/>
        </p:nvSpPr>
        <p:spPr>
          <a:xfrm>
            <a:off x="7009416" y="554522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DF271466-CC50-B217-405B-BC68308893EC}"/>
              </a:ext>
            </a:extLst>
          </p:cNvPr>
          <p:cNvSpPr/>
          <p:nvPr/>
        </p:nvSpPr>
        <p:spPr>
          <a:xfrm>
            <a:off x="9870525" y="5545225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7" name="Rechthoek: afgeronde hoeken 56">
            <a:extLst>
              <a:ext uri="{FF2B5EF4-FFF2-40B4-BE49-F238E27FC236}">
                <a16:creationId xmlns:a16="http://schemas.microsoft.com/office/drawing/2014/main" id="{B2F086C4-1C30-1182-BDBD-14892ED5B9FA}"/>
              </a:ext>
            </a:extLst>
          </p:cNvPr>
          <p:cNvSpPr/>
          <p:nvPr/>
        </p:nvSpPr>
        <p:spPr>
          <a:xfrm>
            <a:off x="4198203" y="2752682"/>
            <a:ext cx="714309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8" name="Rechthoek: afgeronde hoeken 57">
            <a:extLst>
              <a:ext uri="{FF2B5EF4-FFF2-40B4-BE49-F238E27FC236}">
                <a16:creationId xmlns:a16="http://schemas.microsoft.com/office/drawing/2014/main" id="{A8DD7084-DDBD-024E-1768-9E354F5824E1}"/>
              </a:ext>
            </a:extLst>
          </p:cNvPr>
          <p:cNvSpPr/>
          <p:nvPr/>
        </p:nvSpPr>
        <p:spPr>
          <a:xfrm>
            <a:off x="7035067" y="275268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9" name="Rechthoek: afgeronde hoeken 58">
            <a:extLst>
              <a:ext uri="{FF2B5EF4-FFF2-40B4-BE49-F238E27FC236}">
                <a16:creationId xmlns:a16="http://schemas.microsoft.com/office/drawing/2014/main" id="{9C0EAC1B-B278-230A-2C4F-E4989E89AF66}"/>
              </a:ext>
            </a:extLst>
          </p:cNvPr>
          <p:cNvSpPr/>
          <p:nvPr/>
        </p:nvSpPr>
        <p:spPr>
          <a:xfrm>
            <a:off x="9920420" y="2767347"/>
            <a:ext cx="714309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61466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B6A9634-31CF-1201-00E4-6F367C63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66A4FB32-9350-FD80-23D2-3F8FAD99A40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13</a:t>
            </a:fld>
            <a:endParaRPr lang="nl-BE"/>
          </a:p>
        </p:txBody>
      </p:sp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8CDA078A-196F-7F2A-4DB7-7FD16BE9F9D3}"/>
              </a:ext>
            </a:extLst>
          </p:cNvPr>
          <p:cNvSpPr/>
          <p:nvPr/>
        </p:nvSpPr>
        <p:spPr>
          <a:xfrm>
            <a:off x="2313994" y="179735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A29FAE97-7488-192C-6C91-35E4F22BCB17}"/>
              </a:ext>
            </a:extLst>
          </p:cNvPr>
          <p:cNvSpPr/>
          <p:nvPr/>
        </p:nvSpPr>
        <p:spPr>
          <a:xfrm>
            <a:off x="3204970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7B6AEA47-3555-90DD-6233-2465E06F6167}"/>
              </a:ext>
            </a:extLst>
          </p:cNvPr>
          <p:cNvSpPr/>
          <p:nvPr/>
        </p:nvSpPr>
        <p:spPr>
          <a:xfrm>
            <a:off x="4095946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6B416655-CCC0-9BA9-CE87-C653352E0D30}"/>
              </a:ext>
            </a:extLst>
          </p:cNvPr>
          <p:cNvSpPr/>
          <p:nvPr/>
        </p:nvSpPr>
        <p:spPr>
          <a:xfrm>
            <a:off x="4974545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199F566D-A079-87C3-5E87-45CC9957D144}"/>
              </a:ext>
            </a:extLst>
          </p:cNvPr>
          <p:cNvSpPr/>
          <p:nvPr/>
        </p:nvSpPr>
        <p:spPr>
          <a:xfrm>
            <a:off x="5865521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0" name="Rechthoek: afgeronde hoeken 39">
            <a:extLst>
              <a:ext uri="{FF2B5EF4-FFF2-40B4-BE49-F238E27FC236}">
                <a16:creationId xmlns:a16="http://schemas.microsoft.com/office/drawing/2014/main" id="{A8E45757-5007-FFB5-6F5A-C1A093CA027B}"/>
              </a:ext>
            </a:extLst>
          </p:cNvPr>
          <p:cNvSpPr/>
          <p:nvPr/>
        </p:nvSpPr>
        <p:spPr>
          <a:xfrm>
            <a:off x="6756497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5F71E344-BF98-4DE4-BE3C-A452A3F003FA}"/>
              </a:ext>
            </a:extLst>
          </p:cNvPr>
          <p:cNvSpPr/>
          <p:nvPr/>
        </p:nvSpPr>
        <p:spPr>
          <a:xfrm>
            <a:off x="7647473" y="177699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Rechthoek: afgeronde hoeken 43">
            <a:extLst>
              <a:ext uri="{FF2B5EF4-FFF2-40B4-BE49-F238E27FC236}">
                <a16:creationId xmlns:a16="http://schemas.microsoft.com/office/drawing/2014/main" id="{E47AB7A9-827A-4CE8-CE9B-38B9A18CA649}"/>
              </a:ext>
            </a:extLst>
          </p:cNvPr>
          <p:cNvSpPr/>
          <p:nvPr/>
        </p:nvSpPr>
        <p:spPr>
          <a:xfrm>
            <a:off x="8538449" y="1776997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84290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B6A9634-31CF-1201-00E4-6F367C63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66A4FB32-9350-FD80-23D2-3F8FAD99A40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CB198D92-C25B-0E33-08F9-E588F8510DF6}"/>
              </a:ext>
            </a:extLst>
          </p:cNvPr>
          <p:cNvSpPr/>
          <p:nvPr/>
        </p:nvSpPr>
        <p:spPr>
          <a:xfrm>
            <a:off x="5406337" y="3117092"/>
            <a:ext cx="579131" cy="538270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906882B7-D611-93E4-FB8A-417F990533B6}"/>
              </a:ext>
            </a:extLst>
          </p:cNvPr>
          <p:cNvSpPr/>
          <p:nvPr/>
        </p:nvSpPr>
        <p:spPr>
          <a:xfrm>
            <a:off x="3797115" y="3813655"/>
            <a:ext cx="4035575" cy="75824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A55B8803-D697-25A1-C80A-83226FE41D7E}"/>
              </a:ext>
            </a:extLst>
          </p:cNvPr>
          <p:cNvSpPr/>
          <p:nvPr/>
        </p:nvSpPr>
        <p:spPr>
          <a:xfrm>
            <a:off x="5331701" y="5424925"/>
            <a:ext cx="764300" cy="59589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E82E6C39-7654-F3F7-6323-CD348BA91926}"/>
              </a:ext>
            </a:extLst>
          </p:cNvPr>
          <p:cNvSpPr/>
          <p:nvPr/>
        </p:nvSpPr>
        <p:spPr>
          <a:xfrm>
            <a:off x="5393350" y="4724304"/>
            <a:ext cx="579131" cy="538270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14</a:t>
            </a:fld>
            <a:endParaRPr lang="nl-BE"/>
          </a:p>
        </p:txBody>
      </p:sp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8CDA078A-196F-7F2A-4DB7-7FD16BE9F9D3}"/>
              </a:ext>
            </a:extLst>
          </p:cNvPr>
          <p:cNvSpPr/>
          <p:nvPr/>
        </p:nvSpPr>
        <p:spPr>
          <a:xfrm>
            <a:off x="2313994" y="179735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A29FAE97-7488-192C-6C91-35E4F22BCB17}"/>
              </a:ext>
            </a:extLst>
          </p:cNvPr>
          <p:cNvSpPr/>
          <p:nvPr/>
        </p:nvSpPr>
        <p:spPr>
          <a:xfrm>
            <a:off x="3204970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7B6AEA47-3555-90DD-6233-2465E06F6167}"/>
              </a:ext>
            </a:extLst>
          </p:cNvPr>
          <p:cNvSpPr/>
          <p:nvPr/>
        </p:nvSpPr>
        <p:spPr>
          <a:xfrm>
            <a:off x="4095946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6B416655-CCC0-9BA9-CE87-C653352E0D30}"/>
              </a:ext>
            </a:extLst>
          </p:cNvPr>
          <p:cNvSpPr/>
          <p:nvPr/>
        </p:nvSpPr>
        <p:spPr>
          <a:xfrm>
            <a:off x="4974545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199F566D-A079-87C3-5E87-45CC9957D144}"/>
              </a:ext>
            </a:extLst>
          </p:cNvPr>
          <p:cNvSpPr/>
          <p:nvPr/>
        </p:nvSpPr>
        <p:spPr>
          <a:xfrm>
            <a:off x="5865521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0" name="Rechthoek: afgeronde hoeken 39">
            <a:extLst>
              <a:ext uri="{FF2B5EF4-FFF2-40B4-BE49-F238E27FC236}">
                <a16:creationId xmlns:a16="http://schemas.microsoft.com/office/drawing/2014/main" id="{A8E45757-5007-FFB5-6F5A-C1A093CA027B}"/>
              </a:ext>
            </a:extLst>
          </p:cNvPr>
          <p:cNvSpPr/>
          <p:nvPr/>
        </p:nvSpPr>
        <p:spPr>
          <a:xfrm>
            <a:off x="6756497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5F71E344-BF98-4DE4-BE3C-A452A3F003FA}"/>
              </a:ext>
            </a:extLst>
          </p:cNvPr>
          <p:cNvSpPr/>
          <p:nvPr/>
        </p:nvSpPr>
        <p:spPr>
          <a:xfrm>
            <a:off x="7647473" y="177699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Rechthoek: afgeronde hoeken 43">
            <a:extLst>
              <a:ext uri="{FF2B5EF4-FFF2-40B4-BE49-F238E27FC236}">
                <a16:creationId xmlns:a16="http://schemas.microsoft.com/office/drawing/2014/main" id="{E47AB7A9-827A-4CE8-CE9B-38B9A18CA649}"/>
              </a:ext>
            </a:extLst>
          </p:cNvPr>
          <p:cNvSpPr/>
          <p:nvPr/>
        </p:nvSpPr>
        <p:spPr>
          <a:xfrm>
            <a:off x="8538449" y="1776997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8B71BD04-A0F0-AE42-4457-418BFAE15A6E}"/>
              </a:ext>
            </a:extLst>
          </p:cNvPr>
          <p:cNvSpPr txBox="1"/>
          <p:nvPr/>
        </p:nvSpPr>
        <p:spPr>
          <a:xfrm>
            <a:off x="5434388" y="2982659"/>
            <a:ext cx="835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=</a:t>
            </a:r>
            <a:endParaRPr lang="nl-BE" sz="4800" dirty="0"/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55E95F10-7B4F-6A94-3DFE-B12E433C4979}"/>
              </a:ext>
            </a:extLst>
          </p:cNvPr>
          <p:cNvSpPr txBox="1"/>
          <p:nvPr/>
        </p:nvSpPr>
        <p:spPr>
          <a:xfrm>
            <a:off x="3797115" y="3740908"/>
            <a:ext cx="4460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[0 0 0 1 1 1 1 0]</a:t>
            </a:r>
            <a:endParaRPr lang="nl-BE" sz="4800" dirty="0"/>
          </a:p>
        </p:txBody>
      </p:sp>
      <p:sp>
        <p:nvSpPr>
          <p:cNvPr id="47" name="Tekstvak 46">
            <a:extLst>
              <a:ext uri="{FF2B5EF4-FFF2-40B4-BE49-F238E27FC236}">
                <a16:creationId xmlns:a16="http://schemas.microsoft.com/office/drawing/2014/main" id="{B40F836D-0EE1-A0CC-E416-3A09FAF2A10B}"/>
              </a:ext>
            </a:extLst>
          </p:cNvPr>
          <p:cNvSpPr txBox="1"/>
          <p:nvPr/>
        </p:nvSpPr>
        <p:spPr>
          <a:xfrm>
            <a:off x="5291069" y="5330154"/>
            <a:ext cx="1388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30</a:t>
            </a:r>
            <a:endParaRPr lang="nl-BE" sz="4800" dirty="0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D3B26EF0-8DF7-0F68-3E2E-511C68BFD999}"/>
              </a:ext>
            </a:extLst>
          </p:cNvPr>
          <p:cNvSpPr txBox="1"/>
          <p:nvPr/>
        </p:nvSpPr>
        <p:spPr>
          <a:xfrm>
            <a:off x="5434388" y="4571905"/>
            <a:ext cx="835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=</a:t>
            </a:r>
            <a:endParaRPr lang="nl-BE" sz="4800" dirty="0"/>
          </a:p>
        </p:txBody>
      </p:sp>
    </p:spTree>
    <p:extLst>
      <p:ext uri="{BB962C8B-B14F-4D97-AF65-F5344CB8AC3E}">
        <p14:creationId xmlns:p14="http://schemas.microsoft.com/office/powerpoint/2010/main" val="1015412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337A982-2A07-4EB0-C7E4-69CF9A2DC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BD6DD084-B64C-767E-FBCF-86BAE60B5B6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0D97F14A-1C4A-2873-5AEC-A84E99D44025}"/>
              </a:ext>
            </a:extLst>
          </p:cNvPr>
          <p:cNvSpPr txBox="1"/>
          <p:nvPr/>
        </p:nvSpPr>
        <p:spPr>
          <a:xfrm flipH="1">
            <a:off x="3038095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F10403E4-A30F-EE7A-2413-65F7FCDE8214}"/>
              </a:ext>
            </a:extLst>
          </p:cNvPr>
          <p:cNvSpPr txBox="1"/>
          <p:nvPr/>
        </p:nvSpPr>
        <p:spPr>
          <a:xfrm flipH="1">
            <a:off x="4216287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144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FF114D8-E2EB-0711-F306-089999F176A4}"/>
              </a:ext>
            </a:extLst>
          </p:cNvPr>
          <p:cNvSpPr txBox="1"/>
          <p:nvPr/>
        </p:nvSpPr>
        <p:spPr>
          <a:xfrm flipH="1">
            <a:off x="5624300" y="1913029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72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A9AD2124-D7CB-A026-488E-2F9F781F3C29}"/>
              </a:ext>
            </a:extLst>
          </p:cNvPr>
          <p:cNvSpPr txBox="1"/>
          <p:nvPr/>
        </p:nvSpPr>
        <p:spPr>
          <a:xfrm flipH="1">
            <a:off x="6769388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108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E4C0FD39-F687-DFDC-B745-8471E8355A4C}"/>
              </a:ext>
            </a:extLst>
          </p:cNvPr>
          <p:cNvSpPr txBox="1"/>
          <p:nvPr/>
        </p:nvSpPr>
        <p:spPr>
          <a:xfrm flipH="1">
            <a:off x="8162490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205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BC9590B0-9D55-D449-D60A-F097705F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6085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A9030F07-F688-3D6D-2DDE-47F5FD39F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FB24ABF6-E422-AD8C-0815-273E92FF51A3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91046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509964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228882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47800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66717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85635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104553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823471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42389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FF00C073-08EF-FD43-30A0-A2343443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0079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A2EB303-73DA-3469-1A3B-CB12F30AC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F5DBE7CE-167A-A789-A491-E36F378D87D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61228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480146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199064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17982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36899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55817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074735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793653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12571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3" name="Rectangle: Rounded Corners 15">
            <a:extLst>
              <a:ext uri="{FF2B5EF4-FFF2-40B4-BE49-F238E27FC236}">
                <a16:creationId xmlns:a16="http://schemas.microsoft.com/office/drawing/2014/main" id="{6DA70CD4-C107-EE96-EB67-9C36788E9187}"/>
              </a:ext>
            </a:extLst>
          </p:cNvPr>
          <p:cNvSpPr/>
          <p:nvPr/>
        </p:nvSpPr>
        <p:spPr>
          <a:xfrm>
            <a:off x="2761228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4" name="Rectangle: Rounded Corners 16">
            <a:extLst>
              <a:ext uri="{FF2B5EF4-FFF2-40B4-BE49-F238E27FC236}">
                <a16:creationId xmlns:a16="http://schemas.microsoft.com/office/drawing/2014/main" id="{53B635AF-8CB9-27B9-546C-426CEFD8CCD1}"/>
              </a:ext>
            </a:extLst>
          </p:cNvPr>
          <p:cNvSpPr/>
          <p:nvPr/>
        </p:nvSpPr>
        <p:spPr>
          <a:xfrm>
            <a:off x="3480146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5" name="Rectangle: Rounded Corners 17">
            <a:extLst>
              <a:ext uri="{FF2B5EF4-FFF2-40B4-BE49-F238E27FC236}">
                <a16:creationId xmlns:a16="http://schemas.microsoft.com/office/drawing/2014/main" id="{4410D455-68A5-3834-BCF4-EF982546835F}"/>
              </a:ext>
            </a:extLst>
          </p:cNvPr>
          <p:cNvSpPr/>
          <p:nvPr/>
        </p:nvSpPr>
        <p:spPr>
          <a:xfrm>
            <a:off x="4199064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6" name="Rectangle: Rounded Corners 18">
            <a:extLst>
              <a:ext uri="{FF2B5EF4-FFF2-40B4-BE49-F238E27FC236}">
                <a16:creationId xmlns:a16="http://schemas.microsoft.com/office/drawing/2014/main" id="{984CDF0F-CAE9-35B9-B14A-BC469D548778}"/>
              </a:ext>
            </a:extLst>
          </p:cNvPr>
          <p:cNvSpPr/>
          <p:nvPr/>
        </p:nvSpPr>
        <p:spPr>
          <a:xfrm>
            <a:off x="4917982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7" name="Rectangle: Rounded Corners 19">
            <a:extLst>
              <a:ext uri="{FF2B5EF4-FFF2-40B4-BE49-F238E27FC236}">
                <a16:creationId xmlns:a16="http://schemas.microsoft.com/office/drawing/2014/main" id="{AEAA029F-AE60-00C8-996E-01AECC5E2B1E}"/>
              </a:ext>
            </a:extLst>
          </p:cNvPr>
          <p:cNvSpPr/>
          <p:nvPr/>
        </p:nvSpPr>
        <p:spPr>
          <a:xfrm>
            <a:off x="5636899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8" name="Rectangle: Rounded Corners 20">
            <a:extLst>
              <a:ext uri="{FF2B5EF4-FFF2-40B4-BE49-F238E27FC236}">
                <a16:creationId xmlns:a16="http://schemas.microsoft.com/office/drawing/2014/main" id="{46A22605-DAF6-36E5-41A1-9B7257114B6A}"/>
              </a:ext>
            </a:extLst>
          </p:cNvPr>
          <p:cNvSpPr/>
          <p:nvPr/>
        </p:nvSpPr>
        <p:spPr>
          <a:xfrm>
            <a:off x="6355817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9" name="Rectangle: Rounded Corners 21">
            <a:extLst>
              <a:ext uri="{FF2B5EF4-FFF2-40B4-BE49-F238E27FC236}">
                <a16:creationId xmlns:a16="http://schemas.microsoft.com/office/drawing/2014/main" id="{37508599-7B45-0B4D-68FC-33DC4E85A4FB}"/>
              </a:ext>
            </a:extLst>
          </p:cNvPr>
          <p:cNvSpPr/>
          <p:nvPr/>
        </p:nvSpPr>
        <p:spPr>
          <a:xfrm>
            <a:off x="7074735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0" name="Rectangle: Rounded Corners 22">
            <a:extLst>
              <a:ext uri="{FF2B5EF4-FFF2-40B4-BE49-F238E27FC236}">
                <a16:creationId xmlns:a16="http://schemas.microsoft.com/office/drawing/2014/main" id="{22C48432-78FC-CC37-4F44-3C9FC8F06EB9}"/>
              </a:ext>
            </a:extLst>
          </p:cNvPr>
          <p:cNvSpPr/>
          <p:nvPr/>
        </p:nvSpPr>
        <p:spPr>
          <a:xfrm>
            <a:off x="7793653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1" name="Rectangle: Rounded Corners 23">
            <a:extLst>
              <a:ext uri="{FF2B5EF4-FFF2-40B4-BE49-F238E27FC236}">
                <a16:creationId xmlns:a16="http://schemas.microsoft.com/office/drawing/2014/main" id="{36554373-CDEB-5A04-085A-3D8A4BA64926}"/>
              </a:ext>
            </a:extLst>
          </p:cNvPr>
          <p:cNvSpPr/>
          <p:nvPr/>
        </p:nvSpPr>
        <p:spPr>
          <a:xfrm>
            <a:off x="8512571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2" name="Rectangle: Rounded Corners 24">
            <a:extLst>
              <a:ext uri="{FF2B5EF4-FFF2-40B4-BE49-F238E27FC236}">
                <a16:creationId xmlns:a16="http://schemas.microsoft.com/office/drawing/2014/main" id="{916D3C57-22E7-E5F1-6141-FEFA9CCA893C}"/>
              </a:ext>
            </a:extLst>
          </p:cNvPr>
          <p:cNvSpPr/>
          <p:nvPr/>
        </p:nvSpPr>
        <p:spPr>
          <a:xfrm>
            <a:off x="2761227" y="138839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3" name="Rectangle: Rounded Corners 25">
            <a:extLst>
              <a:ext uri="{FF2B5EF4-FFF2-40B4-BE49-F238E27FC236}">
                <a16:creationId xmlns:a16="http://schemas.microsoft.com/office/drawing/2014/main" id="{2D31AE07-2A92-B28C-9EDA-34AC3A254614}"/>
              </a:ext>
            </a:extLst>
          </p:cNvPr>
          <p:cNvSpPr/>
          <p:nvPr/>
        </p:nvSpPr>
        <p:spPr>
          <a:xfrm>
            <a:off x="3480147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4" name="Rectangle: Rounded Corners 26">
            <a:extLst>
              <a:ext uri="{FF2B5EF4-FFF2-40B4-BE49-F238E27FC236}">
                <a16:creationId xmlns:a16="http://schemas.microsoft.com/office/drawing/2014/main" id="{E240315F-BE38-0D35-6087-7447B9F6DBC0}"/>
              </a:ext>
            </a:extLst>
          </p:cNvPr>
          <p:cNvSpPr/>
          <p:nvPr/>
        </p:nvSpPr>
        <p:spPr>
          <a:xfrm>
            <a:off x="4199065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5" name="Rectangle: Rounded Corners 27">
            <a:extLst>
              <a:ext uri="{FF2B5EF4-FFF2-40B4-BE49-F238E27FC236}">
                <a16:creationId xmlns:a16="http://schemas.microsoft.com/office/drawing/2014/main" id="{7FB91D03-88B0-5163-A56F-EB7BEADDC7F6}"/>
              </a:ext>
            </a:extLst>
          </p:cNvPr>
          <p:cNvSpPr/>
          <p:nvPr/>
        </p:nvSpPr>
        <p:spPr>
          <a:xfrm>
            <a:off x="4917983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6" name="Rectangle: Rounded Corners 28">
            <a:extLst>
              <a:ext uri="{FF2B5EF4-FFF2-40B4-BE49-F238E27FC236}">
                <a16:creationId xmlns:a16="http://schemas.microsoft.com/office/drawing/2014/main" id="{9D2244E2-8F96-13C6-620B-AF075EA63C27}"/>
              </a:ext>
            </a:extLst>
          </p:cNvPr>
          <p:cNvSpPr/>
          <p:nvPr/>
        </p:nvSpPr>
        <p:spPr>
          <a:xfrm>
            <a:off x="5636900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7" name="Rectangle: Rounded Corners 29">
            <a:extLst>
              <a:ext uri="{FF2B5EF4-FFF2-40B4-BE49-F238E27FC236}">
                <a16:creationId xmlns:a16="http://schemas.microsoft.com/office/drawing/2014/main" id="{592A7E79-8B65-82C0-6AA5-0F5A54D5352A}"/>
              </a:ext>
            </a:extLst>
          </p:cNvPr>
          <p:cNvSpPr/>
          <p:nvPr/>
        </p:nvSpPr>
        <p:spPr>
          <a:xfrm>
            <a:off x="6355818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8" name="Rectangle: Rounded Corners 30">
            <a:extLst>
              <a:ext uri="{FF2B5EF4-FFF2-40B4-BE49-F238E27FC236}">
                <a16:creationId xmlns:a16="http://schemas.microsoft.com/office/drawing/2014/main" id="{EF2769FA-2B08-7D6A-6AFB-A9FE935F7E51}"/>
              </a:ext>
            </a:extLst>
          </p:cNvPr>
          <p:cNvSpPr/>
          <p:nvPr/>
        </p:nvSpPr>
        <p:spPr>
          <a:xfrm>
            <a:off x="7074736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9" name="Rectangle: Rounded Corners 31">
            <a:extLst>
              <a:ext uri="{FF2B5EF4-FFF2-40B4-BE49-F238E27FC236}">
                <a16:creationId xmlns:a16="http://schemas.microsoft.com/office/drawing/2014/main" id="{28867EBB-9BDD-4333-C369-623E71257DA4}"/>
              </a:ext>
            </a:extLst>
          </p:cNvPr>
          <p:cNvSpPr/>
          <p:nvPr/>
        </p:nvSpPr>
        <p:spPr>
          <a:xfrm>
            <a:off x="7793654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0" name="Rectangle: Rounded Corners 32">
            <a:extLst>
              <a:ext uri="{FF2B5EF4-FFF2-40B4-BE49-F238E27FC236}">
                <a16:creationId xmlns:a16="http://schemas.microsoft.com/office/drawing/2014/main" id="{B1A0C28E-8634-6A4A-8BC3-FB43C1AAB686}"/>
              </a:ext>
            </a:extLst>
          </p:cNvPr>
          <p:cNvSpPr/>
          <p:nvPr/>
        </p:nvSpPr>
        <p:spPr>
          <a:xfrm>
            <a:off x="8512572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1" name="Rectangle: Rounded Corners 33">
            <a:extLst>
              <a:ext uri="{FF2B5EF4-FFF2-40B4-BE49-F238E27FC236}">
                <a16:creationId xmlns:a16="http://schemas.microsoft.com/office/drawing/2014/main" id="{7CF25659-5C6B-9A4B-A399-8010E13D349E}"/>
              </a:ext>
            </a:extLst>
          </p:cNvPr>
          <p:cNvSpPr/>
          <p:nvPr/>
        </p:nvSpPr>
        <p:spPr>
          <a:xfrm>
            <a:off x="2761229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2" name="Rectangle: Rounded Corners 34">
            <a:extLst>
              <a:ext uri="{FF2B5EF4-FFF2-40B4-BE49-F238E27FC236}">
                <a16:creationId xmlns:a16="http://schemas.microsoft.com/office/drawing/2014/main" id="{91988FA1-10C6-5291-0A2D-DE3E37882D41}"/>
              </a:ext>
            </a:extLst>
          </p:cNvPr>
          <p:cNvSpPr/>
          <p:nvPr/>
        </p:nvSpPr>
        <p:spPr>
          <a:xfrm>
            <a:off x="3480147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3" name="Rectangle: Rounded Corners 35">
            <a:extLst>
              <a:ext uri="{FF2B5EF4-FFF2-40B4-BE49-F238E27FC236}">
                <a16:creationId xmlns:a16="http://schemas.microsoft.com/office/drawing/2014/main" id="{0AB34D1D-1806-571F-FBB8-7BA650852D9F}"/>
              </a:ext>
            </a:extLst>
          </p:cNvPr>
          <p:cNvSpPr/>
          <p:nvPr/>
        </p:nvSpPr>
        <p:spPr>
          <a:xfrm>
            <a:off x="4199065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4" name="Rectangle: Rounded Corners 36">
            <a:extLst>
              <a:ext uri="{FF2B5EF4-FFF2-40B4-BE49-F238E27FC236}">
                <a16:creationId xmlns:a16="http://schemas.microsoft.com/office/drawing/2014/main" id="{975A3176-A60D-3B76-A047-A3BBAEBD9918}"/>
              </a:ext>
            </a:extLst>
          </p:cNvPr>
          <p:cNvSpPr/>
          <p:nvPr/>
        </p:nvSpPr>
        <p:spPr>
          <a:xfrm>
            <a:off x="4917983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5" name="Rectangle: Rounded Corners 37">
            <a:extLst>
              <a:ext uri="{FF2B5EF4-FFF2-40B4-BE49-F238E27FC236}">
                <a16:creationId xmlns:a16="http://schemas.microsoft.com/office/drawing/2014/main" id="{3E6F85AD-B36A-380B-522B-1F9E13E8093F}"/>
              </a:ext>
            </a:extLst>
          </p:cNvPr>
          <p:cNvSpPr/>
          <p:nvPr/>
        </p:nvSpPr>
        <p:spPr>
          <a:xfrm>
            <a:off x="5636900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6" name="Rectangle: Rounded Corners 38">
            <a:extLst>
              <a:ext uri="{FF2B5EF4-FFF2-40B4-BE49-F238E27FC236}">
                <a16:creationId xmlns:a16="http://schemas.microsoft.com/office/drawing/2014/main" id="{D9DB0B28-8B09-1D21-FE76-0B417B28B6F5}"/>
              </a:ext>
            </a:extLst>
          </p:cNvPr>
          <p:cNvSpPr/>
          <p:nvPr/>
        </p:nvSpPr>
        <p:spPr>
          <a:xfrm>
            <a:off x="6355818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7" name="Rectangle: Rounded Corners 39">
            <a:extLst>
              <a:ext uri="{FF2B5EF4-FFF2-40B4-BE49-F238E27FC236}">
                <a16:creationId xmlns:a16="http://schemas.microsoft.com/office/drawing/2014/main" id="{0481466F-5C90-DEE2-9A84-B60F9412C670}"/>
              </a:ext>
            </a:extLst>
          </p:cNvPr>
          <p:cNvSpPr/>
          <p:nvPr/>
        </p:nvSpPr>
        <p:spPr>
          <a:xfrm>
            <a:off x="7074736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8" name="Rectangle: Rounded Corners 40">
            <a:extLst>
              <a:ext uri="{FF2B5EF4-FFF2-40B4-BE49-F238E27FC236}">
                <a16:creationId xmlns:a16="http://schemas.microsoft.com/office/drawing/2014/main" id="{3151FAC8-801B-DD8F-1A60-391FA9EE597E}"/>
              </a:ext>
            </a:extLst>
          </p:cNvPr>
          <p:cNvSpPr/>
          <p:nvPr/>
        </p:nvSpPr>
        <p:spPr>
          <a:xfrm>
            <a:off x="7793654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9" name="Rectangle: Rounded Corners 41">
            <a:extLst>
              <a:ext uri="{FF2B5EF4-FFF2-40B4-BE49-F238E27FC236}">
                <a16:creationId xmlns:a16="http://schemas.microsoft.com/office/drawing/2014/main" id="{9BD38525-68A8-335A-019C-C964041E08E0}"/>
              </a:ext>
            </a:extLst>
          </p:cNvPr>
          <p:cNvSpPr/>
          <p:nvPr/>
        </p:nvSpPr>
        <p:spPr>
          <a:xfrm>
            <a:off x="8512572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0" name="Rectangle: Rounded Corners 42">
            <a:extLst>
              <a:ext uri="{FF2B5EF4-FFF2-40B4-BE49-F238E27FC236}">
                <a16:creationId xmlns:a16="http://schemas.microsoft.com/office/drawing/2014/main" id="{5721431C-380E-CF6C-7E81-9D304F3953D7}"/>
              </a:ext>
            </a:extLst>
          </p:cNvPr>
          <p:cNvSpPr/>
          <p:nvPr/>
        </p:nvSpPr>
        <p:spPr>
          <a:xfrm>
            <a:off x="2761229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1" name="Rectangle: Rounded Corners 43">
            <a:extLst>
              <a:ext uri="{FF2B5EF4-FFF2-40B4-BE49-F238E27FC236}">
                <a16:creationId xmlns:a16="http://schemas.microsoft.com/office/drawing/2014/main" id="{19FD8718-D1EF-698B-CDCB-3D744BC05383}"/>
              </a:ext>
            </a:extLst>
          </p:cNvPr>
          <p:cNvSpPr/>
          <p:nvPr/>
        </p:nvSpPr>
        <p:spPr>
          <a:xfrm>
            <a:off x="3480147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2" name="Rectangle: Rounded Corners 44">
            <a:extLst>
              <a:ext uri="{FF2B5EF4-FFF2-40B4-BE49-F238E27FC236}">
                <a16:creationId xmlns:a16="http://schemas.microsoft.com/office/drawing/2014/main" id="{A6173A07-B84F-C62D-C596-93B6A62141EC}"/>
              </a:ext>
            </a:extLst>
          </p:cNvPr>
          <p:cNvSpPr/>
          <p:nvPr/>
        </p:nvSpPr>
        <p:spPr>
          <a:xfrm>
            <a:off x="4199065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3" name="Rectangle: Rounded Corners 45">
            <a:extLst>
              <a:ext uri="{FF2B5EF4-FFF2-40B4-BE49-F238E27FC236}">
                <a16:creationId xmlns:a16="http://schemas.microsoft.com/office/drawing/2014/main" id="{E1AA148C-24F4-E502-0D37-9BC72850C1F9}"/>
              </a:ext>
            </a:extLst>
          </p:cNvPr>
          <p:cNvSpPr/>
          <p:nvPr/>
        </p:nvSpPr>
        <p:spPr>
          <a:xfrm>
            <a:off x="4917983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4" name="Rectangle: Rounded Corners 46">
            <a:extLst>
              <a:ext uri="{FF2B5EF4-FFF2-40B4-BE49-F238E27FC236}">
                <a16:creationId xmlns:a16="http://schemas.microsoft.com/office/drawing/2014/main" id="{2D55373E-DC09-E7B0-0CEC-EB39CD4B8F8F}"/>
              </a:ext>
            </a:extLst>
          </p:cNvPr>
          <p:cNvSpPr/>
          <p:nvPr/>
        </p:nvSpPr>
        <p:spPr>
          <a:xfrm>
            <a:off x="5636900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5" name="Rectangle: Rounded Corners 47">
            <a:extLst>
              <a:ext uri="{FF2B5EF4-FFF2-40B4-BE49-F238E27FC236}">
                <a16:creationId xmlns:a16="http://schemas.microsoft.com/office/drawing/2014/main" id="{45DE271A-AA1E-E424-5C57-F86D7D1C1720}"/>
              </a:ext>
            </a:extLst>
          </p:cNvPr>
          <p:cNvSpPr/>
          <p:nvPr/>
        </p:nvSpPr>
        <p:spPr>
          <a:xfrm>
            <a:off x="6355818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6" name="Rectangle: Rounded Corners 48">
            <a:extLst>
              <a:ext uri="{FF2B5EF4-FFF2-40B4-BE49-F238E27FC236}">
                <a16:creationId xmlns:a16="http://schemas.microsoft.com/office/drawing/2014/main" id="{7021997C-DCFF-8DA4-0717-F549AF8C098D}"/>
              </a:ext>
            </a:extLst>
          </p:cNvPr>
          <p:cNvSpPr/>
          <p:nvPr/>
        </p:nvSpPr>
        <p:spPr>
          <a:xfrm>
            <a:off x="7074736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7" name="Rectangle: Rounded Corners 49">
            <a:extLst>
              <a:ext uri="{FF2B5EF4-FFF2-40B4-BE49-F238E27FC236}">
                <a16:creationId xmlns:a16="http://schemas.microsoft.com/office/drawing/2014/main" id="{8E4ED271-CC42-8D46-40F1-3D4E5F1AB107}"/>
              </a:ext>
            </a:extLst>
          </p:cNvPr>
          <p:cNvSpPr/>
          <p:nvPr/>
        </p:nvSpPr>
        <p:spPr>
          <a:xfrm>
            <a:off x="7793654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8" name="Rectangle: Rounded Corners 50">
            <a:extLst>
              <a:ext uri="{FF2B5EF4-FFF2-40B4-BE49-F238E27FC236}">
                <a16:creationId xmlns:a16="http://schemas.microsoft.com/office/drawing/2014/main" id="{C92A8368-E5A7-427F-4A72-1BADD007DC38}"/>
              </a:ext>
            </a:extLst>
          </p:cNvPr>
          <p:cNvSpPr/>
          <p:nvPr/>
        </p:nvSpPr>
        <p:spPr>
          <a:xfrm>
            <a:off x="8512572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9" name="Rectangle: Rounded Corners 51">
            <a:extLst>
              <a:ext uri="{FF2B5EF4-FFF2-40B4-BE49-F238E27FC236}">
                <a16:creationId xmlns:a16="http://schemas.microsoft.com/office/drawing/2014/main" id="{7EA39C22-3B99-2F9B-E2C2-3E09AFB4AA7C}"/>
              </a:ext>
            </a:extLst>
          </p:cNvPr>
          <p:cNvSpPr/>
          <p:nvPr/>
        </p:nvSpPr>
        <p:spPr>
          <a:xfrm>
            <a:off x="2761229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0" name="Rectangle: Rounded Corners 52">
            <a:extLst>
              <a:ext uri="{FF2B5EF4-FFF2-40B4-BE49-F238E27FC236}">
                <a16:creationId xmlns:a16="http://schemas.microsoft.com/office/drawing/2014/main" id="{E82CC3B5-5CA4-C396-9B7D-2EBAFFFC9F11}"/>
              </a:ext>
            </a:extLst>
          </p:cNvPr>
          <p:cNvSpPr/>
          <p:nvPr/>
        </p:nvSpPr>
        <p:spPr>
          <a:xfrm>
            <a:off x="3480147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1" name="Rectangle: Rounded Corners 53">
            <a:extLst>
              <a:ext uri="{FF2B5EF4-FFF2-40B4-BE49-F238E27FC236}">
                <a16:creationId xmlns:a16="http://schemas.microsoft.com/office/drawing/2014/main" id="{0D1A52E6-2EAD-5C9E-CCF6-CD9245220B31}"/>
              </a:ext>
            </a:extLst>
          </p:cNvPr>
          <p:cNvSpPr/>
          <p:nvPr/>
        </p:nvSpPr>
        <p:spPr>
          <a:xfrm>
            <a:off x="4199065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2" name="Rectangle: Rounded Corners 54">
            <a:extLst>
              <a:ext uri="{FF2B5EF4-FFF2-40B4-BE49-F238E27FC236}">
                <a16:creationId xmlns:a16="http://schemas.microsoft.com/office/drawing/2014/main" id="{94F6E107-9BDE-D245-111D-8C2E398F6AD1}"/>
              </a:ext>
            </a:extLst>
          </p:cNvPr>
          <p:cNvSpPr/>
          <p:nvPr/>
        </p:nvSpPr>
        <p:spPr>
          <a:xfrm>
            <a:off x="4917983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3" name="Rectangle: Rounded Corners 55">
            <a:extLst>
              <a:ext uri="{FF2B5EF4-FFF2-40B4-BE49-F238E27FC236}">
                <a16:creationId xmlns:a16="http://schemas.microsoft.com/office/drawing/2014/main" id="{C6EE5E66-8260-8275-F7FC-8DF0E618314B}"/>
              </a:ext>
            </a:extLst>
          </p:cNvPr>
          <p:cNvSpPr/>
          <p:nvPr/>
        </p:nvSpPr>
        <p:spPr>
          <a:xfrm>
            <a:off x="5636900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4" name="Rectangle: Rounded Corners 56">
            <a:extLst>
              <a:ext uri="{FF2B5EF4-FFF2-40B4-BE49-F238E27FC236}">
                <a16:creationId xmlns:a16="http://schemas.microsoft.com/office/drawing/2014/main" id="{FB66552C-74FC-E246-9D0F-39BA483EE39E}"/>
              </a:ext>
            </a:extLst>
          </p:cNvPr>
          <p:cNvSpPr/>
          <p:nvPr/>
        </p:nvSpPr>
        <p:spPr>
          <a:xfrm>
            <a:off x="6355818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5" name="Rectangle: Rounded Corners 57">
            <a:extLst>
              <a:ext uri="{FF2B5EF4-FFF2-40B4-BE49-F238E27FC236}">
                <a16:creationId xmlns:a16="http://schemas.microsoft.com/office/drawing/2014/main" id="{0ABA91E1-6472-5499-C13E-8B0257C47988}"/>
              </a:ext>
            </a:extLst>
          </p:cNvPr>
          <p:cNvSpPr/>
          <p:nvPr/>
        </p:nvSpPr>
        <p:spPr>
          <a:xfrm>
            <a:off x="7074736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6" name="Rectangle: Rounded Corners 58">
            <a:extLst>
              <a:ext uri="{FF2B5EF4-FFF2-40B4-BE49-F238E27FC236}">
                <a16:creationId xmlns:a16="http://schemas.microsoft.com/office/drawing/2014/main" id="{BAF1B558-2A23-EA19-CE43-93C3F45A27BE}"/>
              </a:ext>
            </a:extLst>
          </p:cNvPr>
          <p:cNvSpPr/>
          <p:nvPr/>
        </p:nvSpPr>
        <p:spPr>
          <a:xfrm>
            <a:off x="7793654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7" name="Rectangle: Rounded Corners 59">
            <a:extLst>
              <a:ext uri="{FF2B5EF4-FFF2-40B4-BE49-F238E27FC236}">
                <a16:creationId xmlns:a16="http://schemas.microsoft.com/office/drawing/2014/main" id="{B1AA4C13-5592-99ED-0C38-6B0E9F93793C}"/>
              </a:ext>
            </a:extLst>
          </p:cNvPr>
          <p:cNvSpPr/>
          <p:nvPr/>
        </p:nvSpPr>
        <p:spPr>
          <a:xfrm>
            <a:off x="8512572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8" name="Rectangle: Rounded Corners 60">
            <a:extLst>
              <a:ext uri="{FF2B5EF4-FFF2-40B4-BE49-F238E27FC236}">
                <a16:creationId xmlns:a16="http://schemas.microsoft.com/office/drawing/2014/main" id="{29B1F7C5-E1A6-2274-F353-7765394A4F86}"/>
              </a:ext>
            </a:extLst>
          </p:cNvPr>
          <p:cNvSpPr/>
          <p:nvPr/>
        </p:nvSpPr>
        <p:spPr>
          <a:xfrm>
            <a:off x="2761229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9" name="Rectangle: Rounded Corners 61">
            <a:extLst>
              <a:ext uri="{FF2B5EF4-FFF2-40B4-BE49-F238E27FC236}">
                <a16:creationId xmlns:a16="http://schemas.microsoft.com/office/drawing/2014/main" id="{DA482FD0-F192-62BD-FF0F-2CD9128BECC4}"/>
              </a:ext>
            </a:extLst>
          </p:cNvPr>
          <p:cNvSpPr/>
          <p:nvPr/>
        </p:nvSpPr>
        <p:spPr>
          <a:xfrm>
            <a:off x="3480147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0" name="Rectangle: Rounded Corners 62">
            <a:extLst>
              <a:ext uri="{FF2B5EF4-FFF2-40B4-BE49-F238E27FC236}">
                <a16:creationId xmlns:a16="http://schemas.microsoft.com/office/drawing/2014/main" id="{B6E56733-5A67-4C4E-5C53-340DB6304E9B}"/>
              </a:ext>
            </a:extLst>
          </p:cNvPr>
          <p:cNvSpPr/>
          <p:nvPr/>
        </p:nvSpPr>
        <p:spPr>
          <a:xfrm>
            <a:off x="4199065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1" name="Rectangle: Rounded Corners 63">
            <a:extLst>
              <a:ext uri="{FF2B5EF4-FFF2-40B4-BE49-F238E27FC236}">
                <a16:creationId xmlns:a16="http://schemas.microsoft.com/office/drawing/2014/main" id="{262A205A-9584-DDC0-35ED-D9B7BAFCB412}"/>
              </a:ext>
            </a:extLst>
          </p:cNvPr>
          <p:cNvSpPr/>
          <p:nvPr/>
        </p:nvSpPr>
        <p:spPr>
          <a:xfrm>
            <a:off x="4917983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2" name="Rectangle: Rounded Corners 64">
            <a:extLst>
              <a:ext uri="{FF2B5EF4-FFF2-40B4-BE49-F238E27FC236}">
                <a16:creationId xmlns:a16="http://schemas.microsoft.com/office/drawing/2014/main" id="{7A4CBE6B-B07B-E875-8662-CE06D9F0CA7C}"/>
              </a:ext>
            </a:extLst>
          </p:cNvPr>
          <p:cNvSpPr/>
          <p:nvPr/>
        </p:nvSpPr>
        <p:spPr>
          <a:xfrm>
            <a:off x="5636900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3" name="Rectangle: Rounded Corners 65">
            <a:extLst>
              <a:ext uri="{FF2B5EF4-FFF2-40B4-BE49-F238E27FC236}">
                <a16:creationId xmlns:a16="http://schemas.microsoft.com/office/drawing/2014/main" id="{0F854B51-66AB-5C87-3733-C6E809794A6C}"/>
              </a:ext>
            </a:extLst>
          </p:cNvPr>
          <p:cNvSpPr/>
          <p:nvPr/>
        </p:nvSpPr>
        <p:spPr>
          <a:xfrm>
            <a:off x="6355818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4" name="Rectangle: Rounded Corners 66">
            <a:extLst>
              <a:ext uri="{FF2B5EF4-FFF2-40B4-BE49-F238E27FC236}">
                <a16:creationId xmlns:a16="http://schemas.microsoft.com/office/drawing/2014/main" id="{C424F62E-FDED-3A67-5B14-6AED797BCEE8}"/>
              </a:ext>
            </a:extLst>
          </p:cNvPr>
          <p:cNvSpPr/>
          <p:nvPr/>
        </p:nvSpPr>
        <p:spPr>
          <a:xfrm>
            <a:off x="7074736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5" name="Rectangle: Rounded Corners 67">
            <a:extLst>
              <a:ext uri="{FF2B5EF4-FFF2-40B4-BE49-F238E27FC236}">
                <a16:creationId xmlns:a16="http://schemas.microsoft.com/office/drawing/2014/main" id="{95EFB4E8-174C-F32D-AB67-118CA2CBD6E3}"/>
              </a:ext>
            </a:extLst>
          </p:cNvPr>
          <p:cNvSpPr/>
          <p:nvPr/>
        </p:nvSpPr>
        <p:spPr>
          <a:xfrm>
            <a:off x="7793654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6" name="Rectangle: Rounded Corners 68">
            <a:extLst>
              <a:ext uri="{FF2B5EF4-FFF2-40B4-BE49-F238E27FC236}">
                <a16:creationId xmlns:a16="http://schemas.microsoft.com/office/drawing/2014/main" id="{81C6CBEF-0407-2361-8967-204B51462AD8}"/>
              </a:ext>
            </a:extLst>
          </p:cNvPr>
          <p:cNvSpPr/>
          <p:nvPr/>
        </p:nvSpPr>
        <p:spPr>
          <a:xfrm>
            <a:off x="8512572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7" name="Rectangle: Rounded Corners 69">
            <a:extLst>
              <a:ext uri="{FF2B5EF4-FFF2-40B4-BE49-F238E27FC236}">
                <a16:creationId xmlns:a16="http://schemas.microsoft.com/office/drawing/2014/main" id="{01E3BCA8-EA26-7173-462A-C778C7E64FDF}"/>
              </a:ext>
            </a:extLst>
          </p:cNvPr>
          <p:cNvSpPr/>
          <p:nvPr/>
        </p:nvSpPr>
        <p:spPr>
          <a:xfrm>
            <a:off x="2761229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8" name="Rectangle: Rounded Corners 70">
            <a:extLst>
              <a:ext uri="{FF2B5EF4-FFF2-40B4-BE49-F238E27FC236}">
                <a16:creationId xmlns:a16="http://schemas.microsoft.com/office/drawing/2014/main" id="{3CAEC08B-D55B-E095-C753-F5BFBA11AB79}"/>
              </a:ext>
            </a:extLst>
          </p:cNvPr>
          <p:cNvSpPr/>
          <p:nvPr/>
        </p:nvSpPr>
        <p:spPr>
          <a:xfrm>
            <a:off x="3480147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9" name="Rectangle: Rounded Corners 71">
            <a:extLst>
              <a:ext uri="{FF2B5EF4-FFF2-40B4-BE49-F238E27FC236}">
                <a16:creationId xmlns:a16="http://schemas.microsoft.com/office/drawing/2014/main" id="{732BC0DF-2715-3127-CF5E-BF8D7C20D435}"/>
              </a:ext>
            </a:extLst>
          </p:cNvPr>
          <p:cNvSpPr/>
          <p:nvPr/>
        </p:nvSpPr>
        <p:spPr>
          <a:xfrm>
            <a:off x="4199065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0" name="Rectangle: Rounded Corners 72">
            <a:extLst>
              <a:ext uri="{FF2B5EF4-FFF2-40B4-BE49-F238E27FC236}">
                <a16:creationId xmlns:a16="http://schemas.microsoft.com/office/drawing/2014/main" id="{0FDCCCD5-492D-2CF7-1517-3F8DF8B0F3F3}"/>
              </a:ext>
            </a:extLst>
          </p:cNvPr>
          <p:cNvSpPr/>
          <p:nvPr/>
        </p:nvSpPr>
        <p:spPr>
          <a:xfrm>
            <a:off x="4917983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1" name="Rectangle: Rounded Corners 73">
            <a:extLst>
              <a:ext uri="{FF2B5EF4-FFF2-40B4-BE49-F238E27FC236}">
                <a16:creationId xmlns:a16="http://schemas.microsoft.com/office/drawing/2014/main" id="{82D857AD-056C-E198-916B-58FEB8E30458}"/>
              </a:ext>
            </a:extLst>
          </p:cNvPr>
          <p:cNvSpPr/>
          <p:nvPr/>
        </p:nvSpPr>
        <p:spPr>
          <a:xfrm>
            <a:off x="5636900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2" name="Rectangle: Rounded Corners 74">
            <a:extLst>
              <a:ext uri="{FF2B5EF4-FFF2-40B4-BE49-F238E27FC236}">
                <a16:creationId xmlns:a16="http://schemas.microsoft.com/office/drawing/2014/main" id="{C8243207-022D-53EA-A4CD-17268D1C64EB}"/>
              </a:ext>
            </a:extLst>
          </p:cNvPr>
          <p:cNvSpPr/>
          <p:nvPr/>
        </p:nvSpPr>
        <p:spPr>
          <a:xfrm>
            <a:off x="6355818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3" name="Rectangle: Rounded Corners 75">
            <a:extLst>
              <a:ext uri="{FF2B5EF4-FFF2-40B4-BE49-F238E27FC236}">
                <a16:creationId xmlns:a16="http://schemas.microsoft.com/office/drawing/2014/main" id="{AD5DC991-729E-971B-5460-729723C3904A}"/>
              </a:ext>
            </a:extLst>
          </p:cNvPr>
          <p:cNvSpPr/>
          <p:nvPr/>
        </p:nvSpPr>
        <p:spPr>
          <a:xfrm>
            <a:off x="7074736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4" name="Rectangle: Rounded Corners 76">
            <a:extLst>
              <a:ext uri="{FF2B5EF4-FFF2-40B4-BE49-F238E27FC236}">
                <a16:creationId xmlns:a16="http://schemas.microsoft.com/office/drawing/2014/main" id="{19DD267D-C62A-230D-A200-F4DA2C14DCD7}"/>
              </a:ext>
            </a:extLst>
          </p:cNvPr>
          <p:cNvSpPr/>
          <p:nvPr/>
        </p:nvSpPr>
        <p:spPr>
          <a:xfrm>
            <a:off x="7793654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5" name="Rectangle: Rounded Corners 77">
            <a:extLst>
              <a:ext uri="{FF2B5EF4-FFF2-40B4-BE49-F238E27FC236}">
                <a16:creationId xmlns:a16="http://schemas.microsoft.com/office/drawing/2014/main" id="{4C328867-6230-3A11-764F-57276AEBF9AA}"/>
              </a:ext>
            </a:extLst>
          </p:cNvPr>
          <p:cNvSpPr/>
          <p:nvPr/>
        </p:nvSpPr>
        <p:spPr>
          <a:xfrm>
            <a:off x="8512572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Straight Arrow Connector 152">
            <a:extLst>
              <a:ext uri="{FF2B5EF4-FFF2-40B4-BE49-F238E27FC236}">
                <a16:creationId xmlns:a16="http://schemas.microsoft.com/office/drawing/2014/main" id="{FEB77D56-88F6-375B-7023-D3689992A3C9}"/>
              </a:ext>
            </a:extLst>
          </p:cNvPr>
          <p:cNvCxnSpPr>
            <a:cxnSpLocks/>
          </p:cNvCxnSpPr>
          <p:nvPr/>
        </p:nvCxnSpPr>
        <p:spPr>
          <a:xfrm>
            <a:off x="2541790" y="1510242"/>
            <a:ext cx="3289" cy="47464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153">
            <a:extLst>
              <a:ext uri="{FF2B5EF4-FFF2-40B4-BE49-F238E27FC236}">
                <a16:creationId xmlns:a16="http://schemas.microsoft.com/office/drawing/2014/main" id="{A09DED1B-CC1F-E45A-ADCE-877698CAA222}"/>
              </a:ext>
            </a:extLst>
          </p:cNvPr>
          <p:cNvSpPr txBox="1"/>
          <p:nvPr/>
        </p:nvSpPr>
        <p:spPr>
          <a:xfrm rot="16200000">
            <a:off x="1036761" y="4431240"/>
            <a:ext cx="2415066" cy="76944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sz="4400" b="1" dirty="0"/>
              <a:t>Time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5897449-5D84-E4CA-9DBE-766FC0E5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0837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Afbeelding 22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87947F0-B581-CFB0-58B5-524D66042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225" name="Rechthoek: afgeronde hoeken 224">
            <a:extLst>
              <a:ext uri="{FF2B5EF4-FFF2-40B4-BE49-F238E27FC236}">
                <a16:creationId xmlns:a16="http://schemas.microsoft.com/office/drawing/2014/main" id="{AB55C175-E3F7-DE2F-F175-3F43AB5612C9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2" name="TextBox 97">
            <a:extLst>
              <a:ext uri="{FF2B5EF4-FFF2-40B4-BE49-F238E27FC236}">
                <a16:creationId xmlns:a16="http://schemas.microsoft.com/office/drawing/2014/main" id="{C04AE46D-62B1-C000-6604-C72A56DEF8EB}"/>
              </a:ext>
            </a:extLst>
          </p:cNvPr>
          <p:cNvSpPr txBox="1"/>
          <p:nvPr/>
        </p:nvSpPr>
        <p:spPr>
          <a:xfrm>
            <a:off x="4075193" y="1790933"/>
            <a:ext cx="2827533" cy="50783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125" name="Straight Arrow Connector 152">
            <a:extLst>
              <a:ext uri="{FF2B5EF4-FFF2-40B4-BE49-F238E27FC236}">
                <a16:creationId xmlns:a16="http://schemas.microsoft.com/office/drawing/2014/main" id="{0308E81D-8E0C-8EA2-D032-97F8CE6A5005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53">
            <a:extLst>
              <a:ext uri="{FF2B5EF4-FFF2-40B4-BE49-F238E27FC236}">
                <a16:creationId xmlns:a16="http://schemas.microsoft.com/office/drawing/2014/main" id="{E500BE1D-E292-13DD-22DE-9BABC71F2D40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3353861F-D5CF-4B76-46F6-D38A6ECCC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1452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Afbeelding 3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88EECE4-C8E8-42AD-28C5-8BAB6167C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F66E3C39-6DA8-4AFA-BE66-7726BD2F29FD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extBox 97">
            <a:extLst>
              <a:ext uri="{FF2B5EF4-FFF2-40B4-BE49-F238E27FC236}">
                <a16:creationId xmlns:a16="http://schemas.microsoft.com/office/drawing/2014/main" id="{8D867AA6-B369-AF02-AC4E-05AE917ADE84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34" name="Straight Arrow Connector 152">
            <a:extLst>
              <a:ext uri="{FF2B5EF4-FFF2-40B4-BE49-F238E27FC236}">
                <a16:creationId xmlns:a16="http://schemas.microsoft.com/office/drawing/2014/main" id="{E5E1A688-F0CE-608F-1A7C-ECD1EA066DF5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153">
            <a:extLst>
              <a:ext uri="{FF2B5EF4-FFF2-40B4-BE49-F238E27FC236}">
                <a16:creationId xmlns:a16="http://schemas.microsoft.com/office/drawing/2014/main" id="{40EDB39B-7813-367A-021E-FE59F3AFDEF5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5F3C11A9-E120-6F7B-4DE1-7481B3A6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49816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748A774-09BC-5406-3789-FAB5F20ED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5366"/>
            <a:ext cx="12192000" cy="6868732"/>
          </a:xfrm>
          <a:prstGeom prst="rect">
            <a:avLst/>
          </a:prstGeom>
        </p:spPr>
      </p:pic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ECA139E3-7DA2-35A2-F9B8-80E925E05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8176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Afbeelding 3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20E265E0-889A-54E8-A9A1-2CDE7A260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02D82B95-F383-219E-E8EF-B6848CA4EE7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extBox 97">
            <a:extLst>
              <a:ext uri="{FF2B5EF4-FFF2-40B4-BE49-F238E27FC236}">
                <a16:creationId xmlns:a16="http://schemas.microsoft.com/office/drawing/2014/main" id="{94DDDE7F-2690-7561-EE80-3083C05CC395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34" name="Straight Arrow Connector 152">
            <a:extLst>
              <a:ext uri="{FF2B5EF4-FFF2-40B4-BE49-F238E27FC236}">
                <a16:creationId xmlns:a16="http://schemas.microsoft.com/office/drawing/2014/main" id="{87E66DB4-D148-B4C4-5737-5C6AD5A8B25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153">
            <a:extLst>
              <a:ext uri="{FF2B5EF4-FFF2-40B4-BE49-F238E27FC236}">
                <a16:creationId xmlns:a16="http://schemas.microsoft.com/office/drawing/2014/main" id="{902C6EDA-01BA-ED4F-C530-2037F12220B2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91D37DF6-402B-FBFF-62B6-631A10B45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330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E35041BF-5249-AC7E-873E-29EEEA45A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83FE552-235A-CE14-4386-8D2521BDADA5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62E84DF-A081-E96B-6769-256B683A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3364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5D28CE7-EFB4-CF96-A590-D501571EC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208D330D-D31F-CA4B-DB26-C8E2F5E3D27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A24C78F3-E08B-D3FF-D82C-3D6370692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75279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9915C22-BACC-69C5-FD8D-DCB909F96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B5F77D6-3B8B-A89C-CE6A-9E847CF49BC4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04EF0D7-AA35-FBC3-ADDB-7A1B24C18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7825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C441A18-ECFD-41DD-7519-D1B29B30F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4A7F7F03-9614-4910-5F22-A47862F18E3F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CAEBC4F8-6CC7-894B-A33C-0FDB8279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377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37BF98C-F754-7364-1F45-3A33174D2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7319AF90-712F-8BA2-F734-2249A84193BA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A26485EC-B625-3650-A7BC-B899B7A9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7865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7CEA4765-F30C-977B-855D-F503D5943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CA07C8CC-C9D2-7A6A-B3D9-CD831E114680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28C53D04-8AAE-0413-D667-8E0761C55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6451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3DD00B3-9735-E55A-4E66-2AD4D4A25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ED657EAF-455E-BA32-6CEE-5FB1F80F86F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8C1E1B0-07BB-3B65-E39F-E9EE5E2C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2099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5C01B6A-56E0-F695-9BB5-F46159FFB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9F107DA-836D-2571-B56A-EC9825D18F92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CD148164-2884-28DE-F82E-B6622594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4311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Afbeelding 4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FCF878A5-529F-E6E0-6F0D-BEB040758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3" name="Rechthoek: afgeronde hoeken 42">
            <a:extLst>
              <a:ext uri="{FF2B5EF4-FFF2-40B4-BE49-F238E27FC236}">
                <a16:creationId xmlns:a16="http://schemas.microsoft.com/office/drawing/2014/main" id="{47D139F5-0501-4EF4-535E-49C98A91970F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37" idx="3"/>
          </p:cNvCxnSpPr>
          <p:nvPr/>
        </p:nvCxnSpPr>
        <p:spPr>
          <a:xfrm rot="5400000">
            <a:off x="6574739" y="4416454"/>
            <a:ext cx="2350607" cy="448576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extBox 136">
            <a:extLst>
              <a:ext uri="{FF2B5EF4-FFF2-40B4-BE49-F238E27FC236}">
                <a16:creationId xmlns:a16="http://schemas.microsoft.com/office/drawing/2014/main" id="{93242DDC-F267-83AC-B567-D35466F34067}"/>
              </a:ext>
            </a:extLst>
          </p:cNvPr>
          <p:cNvSpPr txBox="1"/>
          <p:nvPr/>
        </p:nvSpPr>
        <p:spPr>
          <a:xfrm>
            <a:off x="3428436" y="5250506"/>
            <a:ext cx="4097318" cy="113107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Predicted value:		True value:</a:t>
            </a:r>
          </a:p>
          <a:p>
            <a:r>
              <a:rPr lang="en-GB" sz="1350" b="1" dirty="0"/>
              <a:t>[</a:t>
            </a:r>
            <a:r>
              <a:rPr lang="en-GB" sz="1350" b="1" dirty="0">
                <a:solidFill>
                  <a:schemeClr val="accent6"/>
                </a:solidFill>
              </a:rPr>
              <a:t>1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0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1 0</a:t>
            </a:r>
            <a:r>
              <a:rPr lang="en-GB" sz="1350" b="1" dirty="0"/>
              <a:t>]			13: [1 1 0 1]</a:t>
            </a:r>
          </a:p>
          <a:p>
            <a:endParaRPr lang="en-GB" sz="1350" b="1" dirty="0"/>
          </a:p>
          <a:p>
            <a:r>
              <a:rPr lang="en-GB" sz="1350" b="1" dirty="0"/>
              <a:t>Distance: 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</a:p>
          <a:p>
            <a:r>
              <a:rPr lang="en-GB" sz="1350" b="1" dirty="0"/>
              <a:t>Fitness: 1/(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  <a:r>
              <a:rPr lang="en-GB" sz="1350" b="1" dirty="0"/>
              <a:t> + 1) = 0.25</a:t>
            </a:r>
          </a:p>
        </p:txBody>
      </p:sp>
      <p:cxnSp>
        <p:nvCxnSpPr>
          <p:cNvPr id="38" name="Connector: Elbow 138">
            <a:extLst>
              <a:ext uri="{FF2B5EF4-FFF2-40B4-BE49-F238E27FC236}">
                <a16:creationId xmlns:a16="http://schemas.microsoft.com/office/drawing/2014/main" id="{5682E1AF-2331-A2D7-D916-EF16E9E035A7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367824" y="4604411"/>
            <a:ext cx="1272248" cy="1151023"/>
          </a:xfrm>
          <a:prstGeom prst="bentConnector4">
            <a:avLst>
              <a:gd name="adj1" fmla="val 27774"/>
              <a:gd name="adj2" fmla="val 119861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141">
            <a:extLst>
              <a:ext uri="{FF2B5EF4-FFF2-40B4-BE49-F238E27FC236}">
                <a16:creationId xmlns:a16="http://schemas.microsoft.com/office/drawing/2014/main" id="{A0292D6F-FBDD-A87B-714C-A3DDFD2C53CE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667036" y="4305198"/>
            <a:ext cx="1272248" cy="1749448"/>
          </a:xfrm>
          <a:prstGeom prst="bentConnector4">
            <a:avLst>
              <a:gd name="adj1" fmla="val 27774"/>
              <a:gd name="adj2" fmla="val 113067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143">
            <a:extLst>
              <a:ext uri="{FF2B5EF4-FFF2-40B4-BE49-F238E27FC236}">
                <a16:creationId xmlns:a16="http://schemas.microsoft.com/office/drawing/2014/main" id="{1B0A621A-F9A8-D78B-341C-D365D6C4DD7A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966248" y="4005986"/>
            <a:ext cx="1272248" cy="2347872"/>
          </a:xfrm>
          <a:prstGeom prst="bentConnector4">
            <a:avLst>
              <a:gd name="adj1" fmla="val 27774"/>
              <a:gd name="adj2" fmla="val 10973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148">
            <a:extLst>
              <a:ext uri="{FF2B5EF4-FFF2-40B4-BE49-F238E27FC236}">
                <a16:creationId xmlns:a16="http://schemas.microsoft.com/office/drawing/2014/main" id="{74ADD23D-FDCC-5F11-C8C6-981F0D317936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4265461" y="3706773"/>
            <a:ext cx="1272249" cy="2946297"/>
          </a:xfrm>
          <a:prstGeom prst="bentConnector4">
            <a:avLst>
              <a:gd name="adj1" fmla="val 27774"/>
              <a:gd name="adj2" fmla="val 10775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ijdelijke aanduiding voor dianummer 226">
            <a:extLst>
              <a:ext uri="{FF2B5EF4-FFF2-40B4-BE49-F238E27FC236}">
                <a16:creationId xmlns:a16="http://schemas.microsoft.com/office/drawing/2014/main" id="{BB817F58-B71A-E29A-05EB-DC51EC0E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516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1547FFCA-F931-20FE-588C-ED1D0F225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pic>
        <p:nvPicPr>
          <p:cNvPr id="7" name="Afbeelding 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F11E69CE-B475-0164-5402-855E9F95E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89" y="306779"/>
            <a:ext cx="3362393" cy="866038"/>
          </a:xfrm>
          <a:prstGeom prst="rect">
            <a:avLst/>
          </a:prstGeom>
        </p:spPr>
      </p:pic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91837655-7AD6-28D7-1CBA-255AB7813170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7DB8FE0F-23B5-963F-17ED-CB61A38C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032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4633FCD-01AE-316A-0D85-B7B0DEB04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481ABC2E-77FD-6102-0FDA-743934F3EEE2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025" y="907774"/>
            <a:ext cx="5212080" cy="5806838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E027ED-DB47-D513-C6D3-05D4B85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13431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16" t="48739" r="11422" b="36674"/>
          <a:stretch/>
        </p:blipFill>
        <p:spPr>
          <a:xfrm>
            <a:off x="-1" y="0"/>
            <a:ext cx="12192001" cy="6817787"/>
          </a:xfrm>
          <a:prstGeom prst="rect">
            <a:avLst/>
          </a:prstGeom>
        </p:spPr>
      </p:pic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6996077-94A7-1F8C-44CF-0980A87B7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ECD71A99-9168-40CE-142C-2F931465CEEB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AD107B40-FB85-1051-8F15-C00106AF2FC7}"/>
              </a:ext>
            </a:extLst>
          </p:cNvPr>
          <p:cNvSpPr/>
          <p:nvPr/>
        </p:nvSpPr>
        <p:spPr>
          <a:xfrm>
            <a:off x="1638646" y="3971750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F12A031-64B2-7456-73BF-1FDA20679DA4}"/>
              </a:ext>
            </a:extLst>
          </p:cNvPr>
          <p:cNvSpPr/>
          <p:nvPr/>
        </p:nvSpPr>
        <p:spPr>
          <a:xfrm>
            <a:off x="7225443" y="4140002"/>
            <a:ext cx="2788078" cy="212171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9" name="Afbeelding 8" descr="Afbeelding met tekst, schermopname, Lettertype, Rechthoek&#10;&#10;Automatisch gegenereerde beschrijving">
            <a:extLst>
              <a:ext uri="{FF2B5EF4-FFF2-40B4-BE49-F238E27FC236}">
                <a16:creationId xmlns:a16="http://schemas.microsoft.com/office/drawing/2014/main" id="{AB46B47F-8644-A85B-0C44-AF6CFBED94D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597" y="4210491"/>
            <a:ext cx="2661975" cy="1849158"/>
          </a:xfrm>
          <a:prstGeom prst="rect">
            <a:avLst/>
          </a:prstGeom>
        </p:spPr>
      </p:pic>
      <p:pic>
        <p:nvPicPr>
          <p:cNvPr id="11" name="Afbeelding 10" descr="Afbeelding met tekst, diagram&#10;&#10;Automatisch gegenereerde beschrijving">
            <a:extLst>
              <a:ext uri="{FF2B5EF4-FFF2-40B4-BE49-F238E27FC236}">
                <a16:creationId xmlns:a16="http://schemas.microsoft.com/office/drawing/2014/main" id="{2712E075-13FE-F388-5FAE-D84B4369426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646" y="4054654"/>
            <a:ext cx="2953037" cy="2207061"/>
          </a:xfrm>
          <a:prstGeom prst="rect">
            <a:avLst/>
          </a:prstGeom>
        </p:spPr>
      </p:pic>
      <p:sp>
        <p:nvSpPr>
          <p:cNvPr id="13" name="Tijdelijke aanduiding voor dianummer 12">
            <a:extLst>
              <a:ext uri="{FF2B5EF4-FFF2-40B4-BE49-F238E27FC236}">
                <a16:creationId xmlns:a16="http://schemas.microsoft.com/office/drawing/2014/main" id="{20009330-518C-FB2F-2241-C64F0918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3955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9D2EB0C7-3227-3166-2DA0-1F3DE6977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78599FF-4944-D9C1-6A00-AF7644B30111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025" y="907774"/>
            <a:ext cx="5212080" cy="5806838"/>
          </a:xfrm>
          <a:prstGeom prst="rect">
            <a:avLst/>
          </a:prstGeom>
        </p:spPr>
      </p:pic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3DC3D183-D866-E1EC-7583-6A744B96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0226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4CD8E334-0E56-3D08-3F92-4162BF3BC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C1C5D33D-D20E-4512-3996-1E674F1DD26A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4317" y="-67106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Fitness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Growth</a:t>
            </a:r>
            <a:endParaRPr lang="nl-BE" sz="4800" dirty="0">
              <a:solidFill>
                <a:srgbClr val="1E65C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/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𝐺</m:t>
                      </m:r>
                      <m:r>
                        <a:rPr lang="nl-NL" sz="5400" b="0" i="1" baseline="-25000" smtClean="0">
                          <a:latin typeface="Cambria Math" panose="02040503050406030204" pitchFamily="18" charset="0"/>
                        </a:rPr>
                        <m:t>𝑟</m:t>
                      </m:r>
                      <m:r>
                        <a:rPr lang="pt-BR" sz="5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nl-NL" sz="5400" b="0" i="1" baseline="-2500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nl-NL" sz="5400" b="0" i="1" baseline="-2500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nl-BE" sz="5400" baseline="-25000" dirty="0"/>
              </a:p>
            </p:txBody>
          </p:sp>
        </mc:Choice>
        <mc:Fallback xmlns="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2ABD8A8A-6873-9007-FD1B-406B158D5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254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E40FEDB4-4E24-28A6-B5BB-2860395C1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921D0A4C-7824-23C2-9629-4CDCBAA03AC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723815" y="2437425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36" b="98551" l="1100" r="99000">
                        <a14:foregroundMark x1="17000" y1="4227" x2="17000" y2="4227"/>
                        <a14:foregroundMark x1="2900" y1="6280" x2="2900" y2="6280"/>
                        <a14:foregroundMark x1="1100" y1="51449" x2="1100" y2="51449"/>
                        <a14:foregroundMark x1="1800" y1="91184" x2="1800" y2="91184"/>
                        <a14:foregroundMark x1="16300" y1="96256" x2="16300" y2="96256"/>
                        <a14:foregroundMark x1="50000" y1="98551" x2="50000" y2="98551"/>
                        <a14:foregroundMark x1="97300" y1="69686" x2="97300" y2="69686"/>
                        <a14:foregroundMark x1="98300" y1="31522" x2="98300" y2="31522"/>
                        <a14:foregroundMark x1="52100" y1="3744" x2="52100" y2="3744"/>
                        <a14:foregroundMark x1="52800" y1="2657" x2="52800" y2="2657"/>
                        <a14:foregroundMark x1="99000" y1="77295" x2="99000" y2="772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72" y="1948311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9" name="Afbeelding 1088" descr="Afbeelding met schermopname, plein, Kleurrijkheid, ontwerp&#10;&#10;Automatisch gegenereerde beschrijving">
            <a:extLst>
              <a:ext uri="{FF2B5EF4-FFF2-40B4-BE49-F238E27FC236}">
                <a16:creationId xmlns:a16="http://schemas.microsoft.com/office/drawing/2014/main" id="{727D5B5E-F8F8-EE2A-6918-6D1DB6AB2B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118" y="1714630"/>
            <a:ext cx="4349671" cy="3349034"/>
          </a:xfrm>
          <a:prstGeom prst="rect">
            <a:avLst/>
          </a:prstGeom>
        </p:spPr>
      </p:pic>
      <p:sp>
        <p:nvSpPr>
          <p:cNvPr id="1090" name="Tijdelijke aanduiding voor dianummer 1089">
            <a:extLst>
              <a:ext uri="{FF2B5EF4-FFF2-40B4-BE49-F238E27FC236}">
                <a16:creationId xmlns:a16="http://schemas.microsoft.com/office/drawing/2014/main" id="{DC171A2C-EB21-14CB-DDD6-CE164EB2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34</a:t>
            </a:fld>
            <a:endParaRPr lang="nl-BE"/>
          </a:p>
        </p:txBody>
      </p:sp>
      <p:pic>
        <p:nvPicPr>
          <p:cNvPr id="3" name="Graphic 2" descr="Druiven met effen opvulling">
            <a:extLst>
              <a:ext uri="{FF2B5EF4-FFF2-40B4-BE49-F238E27FC236}">
                <a16:creationId xmlns:a16="http://schemas.microsoft.com/office/drawing/2014/main" id="{A29D77C8-3D81-9CA6-6E52-C3321B631F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11110" y="238217"/>
            <a:ext cx="914401" cy="914401"/>
          </a:xfrm>
          <a:prstGeom prst="rect">
            <a:avLst/>
          </a:prstGeom>
        </p:spPr>
      </p:pic>
      <p:pic>
        <p:nvPicPr>
          <p:cNvPr id="7" name="Graphic 6" descr="Fles met effen opvulling">
            <a:extLst>
              <a:ext uri="{FF2B5EF4-FFF2-40B4-BE49-F238E27FC236}">
                <a16:creationId xmlns:a16="http://schemas.microsoft.com/office/drawing/2014/main" id="{0B6D9B24-9E1D-8228-2FC6-C601EF8D02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27055" r="24762"/>
          <a:stretch/>
        </p:blipFill>
        <p:spPr>
          <a:xfrm>
            <a:off x="10967830" y="330437"/>
            <a:ext cx="856420" cy="177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9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490220A3-7F36-AAB8-99C2-EFD09EC5DAAA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464011D3-3285-90C9-B78D-78051A7C20AC}"/>
              </a:ext>
            </a:extLst>
          </p:cNvPr>
          <p:cNvSpPr/>
          <p:nvPr/>
        </p:nvSpPr>
        <p:spPr>
          <a:xfrm>
            <a:off x="2201822" y="2998560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BF952553-9B4E-7F16-4237-98FA27C26FE9}"/>
              </a:ext>
            </a:extLst>
          </p:cNvPr>
          <p:cNvSpPr/>
          <p:nvPr/>
        </p:nvSpPr>
        <p:spPr>
          <a:xfrm>
            <a:off x="7232287" y="2968043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" name="Afbeelding 9" descr="Afbeelding met schermopname, plein, Kleurrijkheid, ontwerp&#10;&#10;Automatisch gegenereerde beschrijving">
            <a:extLst>
              <a:ext uri="{FF2B5EF4-FFF2-40B4-BE49-F238E27FC236}">
                <a16:creationId xmlns:a16="http://schemas.microsoft.com/office/drawing/2014/main" id="{CD500F1D-BB25-0727-6F2E-2F1265C592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3" t="22326" r="24991" b="35439"/>
          <a:stretch/>
        </p:blipFill>
        <p:spPr>
          <a:xfrm>
            <a:off x="2578421" y="3275044"/>
            <a:ext cx="2209983" cy="1748747"/>
          </a:xfrm>
          <a:prstGeom prst="rect">
            <a:avLst/>
          </a:prstGeom>
        </p:spPr>
      </p:pic>
      <p:pic>
        <p:nvPicPr>
          <p:cNvPr id="11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E6E6E260-C81A-0CE7-2ABB-01E9E5A30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6" b="98551" l="1100" r="99000">
                        <a14:foregroundMark x1="17000" y1="4227" x2="17000" y2="4227"/>
                        <a14:foregroundMark x1="2900" y1="6280" x2="2900" y2="6280"/>
                        <a14:foregroundMark x1="1100" y1="51449" x2="1100" y2="51449"/>
                        <a14:foregroundMark x1="1800" y1="91184" x2="1800" y2="91184"/>
                        <a14:foregroundMark x1="16300" y1="96256" x2="16300" y2="96256"/>
                        <a14:foregroundMark x1="50000" y1="98551" x2="50000" y2="98551"/>
                        <a14:foregroundMark x1="97300" y1="69686" x2="97300" y2="69686"/>
                        <a14:foregroundMark x1="98300" y1="31522" x2="98300" y2="31522"/>
                        <a14:foregroundMark x1="52100" y1="3744" x2="52100" y2="3744"/>
                        <a14:foregroundMark x1="52800" y1="2657" x2="52800" y2="2657"/>
                        <a14:foregroundMark x1="99000" y1="77295" x2="99000" y2="772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658" y="3165359"/>
            <a:ext cx="2359675" cy="195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25D4B41F-A482-F085-18EA-0BDE4862F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6957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C32BDEF0-11CD-D14A-A724-91A509A850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60A1DC35-130D-9617-C032-484E6679B3E1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548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00F1E1C6-10BB-03E2-8E5C-AD14F37978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51A89249-B48B-69CA-816E-4E00BC160DD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37</a:t>
            </a:fld>
            <a:endParaRPr lang="nl-BE"/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29B8EADF-1CF9-9979-6D4D-2BAC2314428F}"/>
              </a:ext>
            </a:extLst>
          </p:cNvPr>
          <p:cNvGrpSpPr/>
          <p:nvPr/>
        </p:nvGrpSpPr>
        <p:grpSpPr>
          <a:xfrm>
            <a:off x="408197" y="4847063"/>
            <a:ext cx="1831215" cy="1782338"/>
            <a:chOff x="1669524" y="5357560"/>
            <a:chExt cx="1831215" cy="1782338"/>
          </a:xfrm>
        </p:grpSpPr>
        <p:sp>
          <p:nvSpPr>
            <p:cNvPr id="4" name="Ovaal 3">
              <a:extLst>
                <a:ext uri="{FF2B5EF4-FFF2-40B4-BE49-F238E27FC236}">
                  <a16:creationId xmlns:a16="http://schemas.microsoft.com/office/drawing/2014/main" id="{4D8435CB-FAE1-859A-0779-50B0B7372F0A}"/>
                </a:ext>
              </a:extLst>
            </p:cNvPr>
            <p:cNvSpPr/>
            <p:nvPr/>
          </p:nvSpPr>
          <p:spPr>
            <a:xfrm>
              <a:off x="1669524" y="535756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5" name="Picture 2" descr="Download free photo of Time,time of,clock,time indicating,icon - from ...">
              <a:extLst>
                <a:ext uri="{FF2B5EF4-FFF2-40B4-BE49-F238E27FC236}">
                  <a16:creationId xmlns:a16="http://schemas.microsoft.com/office/drawing/2014/main" id="{A3096B63-8A96-B843-6B11-385CC59A86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0830" y="5484428"/>
              <a:ext cx="1528602" cy="1528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71768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66356B90-EDF5-E8B2-4355-2CEF7C4F9A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8763A65A-E3C7-AC1B-A3B1-76716CB01E60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38</a:t>
            </a:fld>
            <a:endParaRPr lang="nl-BE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D64ABA9-176F-06A2-B15F-23C5894C59D2}"/>
              </a:ext>
            </a:extLst>
          </p:cNvPr>
          <p:cNvGrpSpPr/>
          <p:nvPr/>
        </p:nvGrpSpPr>
        <p:grpSpPr>
          <a:xfrm>
            <a:off x="9783097" y="4778800"/>
            <a:ext cx="1831215" cy="1782338"/>
            <a:chOff x="8860141" y="5184840"/>
            <a:chExt cx="1831215" cy="1782338"/>
          </a:xfrm>
        </p:grpSpPr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A44FA727-160F-8A8F-ACB1-23BA081C2159}"/>
                </a:ext>
              </a:extLst>
            </p:cNvPr>
            <p:cNvSpPr/>
            <p:nvPr/>
          </p:nvSpPr>
          <p:spPr>
            <a:xfrm>
              <a:off x="8860141" y="518484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14" name="Afbeelding 13" descr="Afbeelding met flashgeheugen, USB-stick, rit, ontwerp&#10;&#10;Automatisch gegenereerde beschrijving">
              <a:extLst>
                <a:ext uri="{FF2B5EF4-FFF2-40B4-BE49-F238E27FC236}">
                  <a16:creationId xmlns:a16="http://schemas.microsoft.com/office/drawing/2014/main" id="{3EAF08F0-74E4-28CA-5616-B7EE55453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27405" y1="67219" x2="27405" y2="67219"/>
                          <a14:foregroundMark x1="62611" y1="45715" x2="62611" y2="457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0141" y="5203460"/>
              <a:ext cx="1679907" cy="1679907"/>
            </a:xfrm>
            <a:prstGeom prst="rect">
              <a:avLst/>
            </a:prstGeom>
          </p:spPr>
        </p:pic>
      </p:grpSp>
      <p:grpSp>
        <p:nvGrpSpPr>
          <p:cNvPr id="16" name="Groep 15">
            <a:extLst>
              <a:ext uri="{FF2B5EF4-FFF2-40B4-BE49-F238E27FC236}">
                <a16:creationId xmlns:a16="http://schemas.microsoft.com/office/drawing/2014/main" id="{7EF8C473-EAEC-6576-3D90-54075E1BB32A}"/>
              </a:ext>
            </a:extLst>
          </p:cNvPr>
          <p:cNvGrpSpPr/>
          <p:nvPr/>
        </p:nvGrpSpPr>
        <p:grpSpPr>
          <a:xfrm>
            <a:off x="408197" y="4847063"/>
            <a:ext cx="1831215" cy="1782338"/>
            <a:chOff x="1669524" y="5357560"/>
            <a:chExt cx="1831215" cy="1782338"/>
          </a:xfrm>
        </p:grpSpPr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F66A363-973F-B5ED-3E9B-935B6B3C0C48}"/>
                </a:ext>
              </a:extLst>
            </p:cNvPr>
            <p:cNvSpPr/>
            <p:nvPr/>
          </p:nvSpPr>
          <p:spPr>
            <a:xfrm>
              <a:off x="1669524" y="535756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18" name="Picture 2" descr="Download free photo of Time,time of,clock,time indicating,icon - from ...">
              <a:extLst>
                <a:ext uri="{FF2B5EF4-FFF2-40B4-BE49-F238E27FC236}">
                  <a16:creationId xmlns:a16="http://schemas.microsoft.com/office/drawing/2014/main" id="{98255BCF-E864-C885-7E00-4C5A2D205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0830" y="5484428"/>
              <a:ext cx="1528602" cy="1528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8522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1A436DF7-2763-3165-54CB-88D70AD1D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39</a:t>
            </a:fld>
            <a:endParaRPr lang="nl-BE"/>
          </a:p>
        </p:txBody>
      </p:sp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231DC8B1-B146-78C9-D837-EAAD925B0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11" y="316718"/>
            <a:ext cx="3362393" cy="86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07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E39D8BD-96B4-701F-B228-F06FE3F78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6966D9F5-1B9F-DF37-E0DF-87F170DE65CC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75" y="2320786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Cellular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E8883679-0542-34A3-788B-A2B6612B3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899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63C6DE1-73E3-DC21-AF0C-7D73D614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B326F916-62A2-A247-1BD6-04701C17B7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773" y="1520503"/>
            <a:ext cx="7847923" cy="1232094"/>
          </a:xfrm>
        </p:spPr>
        <p:txBody>
          <a:bodyPr>
            <a:noAutofit/>
          </a:bodyPr>
          <a:lstStyle/>
          <a:p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0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000" dirty="0"/>
              <a:t> </a:t>
            </a:r>
            <a:endParaRPr lang="nl-BE" sz="4000" dirty="0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470C9430-3A97-588A-6958-EAFE2F1A9E6F}"/>
              </a:ext>
            </a:extLst>
          </p:cNvPr>
          <p:cNvSpPr txBox="1">
            <a:spLocks/>
          </p:cNvSpPr>
          <p:nvPr/>
        </p:nvSpPr>
        <p:spPr>
          <a:xfrm>
            <a:off x="6133523" y="3147913"/>
            <a:ext cx="4359053" cy="21895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16600" b="1" dirty="0">
                <a:ea typeface="Aptos" panose="020B0004020202020204" pitchFamily="34" charset="0"/>
                <a:cs typeface="Times New Roman" panose="02020603050405020304" pitchFamily="18" charset="0"/>
              </a:rPr>
              <a:t>YES*</a:t>
            </a:r>
            <a:endParaRPr lang="nl-BE" sz="16600" b="1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F2DB3D2-AD49-5559-6525-F2E455051836}"/>
              </a:ext>
            </a:extLst>
          </p:cNvPr>
          <p:cNvSpPr txBox="1">
            <a:spLocks/>
          </p:cNvSpPr>
          <p:nvPr/>
        </p:nvSpPr>
        <p:spPr>
          <a:xfrm>
            <a:off x="-1353614" y="5146933"/>
            <a:ext cx="8454210" cy="12320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*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with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some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sidemarks</a:t>
            </a:r>
            <a:endParaRPr lang="nl-BE" sz="40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8D1B4E1-3A2A-7F46-8D38-593B3783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81167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1C166F-E7BD-21D6-02EF-547A9BDBF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 descr="Afbeelding met tekening, kunst, schets, zwart-wit&#10;&#10;Automatisch gegenereerde beschrijving">
            <a:extLst>
              <a:ext uri="{FF2B5EF4-FFF2-40B4-BE49-F238E27FC236}">
                <a16:creationId xmlns:a16="http://schemas.microsoft.com/office/drawing/2014/main" id="{10F6F7E3-F5BD-3DF8-4DF2-B8838D4F5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62402" cy="7007087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D2E63E9-0099-BA55-7509-34474F11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815055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B84AD4F-A490-D4CD-7B17-700FEAE07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270496F2-A0DD-26E0-9B12-49FC9D52ECFD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445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6723822" y="2201517"/>
            <a:ext cx="4253948" cy="1287117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505558" y="2201517"/>
            <a:ext cx="3459038" cy="1287117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6833153" y="2060245"/>
            <a:ext cx="43338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9600" dirty="0"/>
              <a:t>Fitness</a:t>
            </a:r>
            <a:endParaRPr lang="nl-BE" sz="96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1808075" y="2043446"/>
            <a:ext cx="43338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9600" dirty="0"/>
              <a:t>Runs</a:t>
            </a:r>
            <a:endParaRPr lang="nl-BE" sz="96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8698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44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4688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45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7430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46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606DF2A-443A-9445-87CF-A446FCD5E662}"/>
              </a:ext>
            </a:extLst>
          </p:cNvPr>
          <p:cNvGrpSpPr/>
          <p:nvPr/>
        </p:nvGrpSpPr>
        <p:grpSpPr>
          <a:xfrm>
            <a:off x="4093222" y="3678687"/>
            <a:ext cx="307164" cy="369332"/>
            <a:chOff x="7798197" y="2243935"/>
            <a:chExt cx="307164" cy="369332"/>
          </a:xfrm>
        </p:grpSpPr>
        <p:sp>
          <p:nvSpPr>
            <p:cNvPr id="15" name="Rechthoek: afgeronde hoeken 14">
              <a:extLst>
                <a:ext uri="{FF2B5EF4-FFF2-40B4-BE49-F238E27FC236}">
                  <a16:creationId xmlns:a16="http://schemas.microsoft.com/office/drawing/2014/main" id="{1EA9B655-D687-084D-869E-48896AB987E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27" name="Tekstvak 26">
              <a:extLst>
                <a:ext uri="{FF2B5EF4-FFF2-40B4-BE49-F238E27FC236}">
                  <a16:creationId xmlns:a16="http://schemas.microsoft.com/office/drawing/2014/main" id="{22B68366-E252-7FA7-B3BE-4F2DDFFC1F1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08F1CBC4-AFD7-FE1E-ECEA-10E447768211}"/>
              </a:ext>
            </a:extLst>
          </p:cNvPr>
          <p:cNvSpPr/>
          <p:nvPr/>
        </p:nvSpPr>
        <p:spPr>
          <a:xfrm>
            <a:off x="4709827" y="371871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B1C54963-75CA-B7F8-43BF-BB53E2DF7708}"/>
              </a:ext>
            </a:extLst>
          </p:cNvPr>
          <p:cNvSpPr txBox="1"/>
          <p:nvPr/>
        </p:nvSpPr>
        <p:spPr>
          <a:xfrm>
            <a:off x="4691736" y="367191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46D774B8-194A-2038-8EF8-421D74ACBC99}"/>
              </a:ext>
            </a:extLst>
          </p:cNvPr>
          <p:cNvSpPr/>
          <p:nvPr/>
        </p:nvSpPr>
        <p:spPr>
          <a:xfrm>
            <a:off x="5237472" y="371658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8AD40C34-CBFE-A698-D34D-7CBD88AEC8F0}"/>
              </a:ext>
            </a:extLst>
          </p:cNvPr>
          <p:cNvSpPr txBox="1"/>
          <p:nvPr/>
        </p:nvSpPr>
        <p:spPr>
          <a:xfrm>
            <a:off x="5219381" y="366978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51" name="Groep 50">
            <a:extLst>
              <a:ext uri="{FF2B5EF4-FFF2-40B4-BE49-F238E27FC236}">
                <a16:creationId xmlns:a16="http://schemas.microsoft.com/office/drawing/2014/main" id="{C55554D7-6EB2-8C2A-076F-AABD26BBABEE}"/>
              </a:ext>
            </a:extLst>
          </p:cNvPr>
          <p:cNvGrpSpPr/>
          <p:nvPr/>
        </p:nvGrpSpPr>
        <p:grpSpPr>
          <a:xfrm>
            <a:off x="5853165" y="3663729"/>
            <a:ext cx="307164" cy="369332"/>
            <a:chOff x="7798197" y="2243935"/>
            <a:chExt cx="307164" cy="369332"/>
          </a:xfrm>
        </p:grpSpPr>
        <p:sp>
          <p:nvSpPr>
            <p:cNvPr id="52" name="Rechthoek: afgeronde hoeken 51">
              <a:extLst>
                <a:ext uri="{FF2B5EF4-FFF2-40B4-BE49-F238E27FC236}">
                  <a16:creationId xmlns:a16="http://schemas.microsoft.com/office/drawing/2014/main" id="{52086398-30D7-7BEC-DD72-B2924D6BAF6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3" name="Tekstvak 52">
              <a:extLst>
                <a:ext uri="{FF2B5EF4-FFF2-40B4-BE49-F238E27FC236}">
                  <a16:creationId xmlns:a16="http://schemas.microsoft.com/office/drawing/2014/main" id="{06EEC639-D816-B1CF-7D3C-5C6A3BD97DB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4" name="Groep 53">
            <a:extLst>
              <a:ext uri="{FF2B5EF4-FFF2-40B4-BE49-F238E27FC236}">
                <a16:creationId xmlns:a16="http://schemas.microsoft.com/office/drawing/2014/main" id="{D0DF8144-7467-D48F-CF0F-82A724FEE620}"/>
              </a:ext>
            </a:extLst>
          </p:cNvPr>
          <p:cNvGrpSpPr/>
          <p:nvPr/>
        </p:nvGrpSpPr>
        <p:grpSpPr>
          <a:xfrm>
            <a:off x="6497980" y="3678687"/>
            <a:ext cx="307164" cy="369332"/>
            <a:chOff x="7798197" y="2243935"/>
            <a:chExt cx="307164" cy="369332"/>
          </a:xfrm>
        </p:grpSpPr>
        <p:sp>
          <p:nvSpPr>
            <p:cNvPr id="55" name="Rechthoek: afgeronde hoeken 54">
              <a:extLst>
                <a:ext uri="{FF2B5EF4-FFF2-40B4-BE49-F238E27FC236}">
                  <a16:creationId xmlns:a16="http://schemas.microsoft.com/office/drawing/2014/main" id="{AEFF435B-3FD6-3A13-B74E-330A3A2AC29C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6" name="Tekstvak 55">
              <a:extLst>
                <a:ext uri="{FF2B5EF4-FFF2-40B4-BE49-F238E27FC236}">
                  <a16:creationId xmlns:a16="http://schemas.microsoft.com/office/drawing/2014/main" id="{A91D2EB9-33A3-8790-17FF-B24A59C2DEA7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7" name="Groep 56">
            <a:extLst>
              <a:ext uri="{FF2B5EF4-FFF2-40B4-BE49-F238E27FC236}">
                <a16:creationId xmlns:a16="http://schemas.microsoft.com/office/drawing/2014/main" id="{C177C557-4677-5D11-29E6-4EACEAB9FCD5}"/>
              </a:ext>
            </a:extLst>
          </p:cNvPr>
          <p:cNvGrpSpPr/>
          <p:nvPr/>
        </p:nvGrpSpPr>
        <p:grpSpPr>
          <a:xfrm>
            <a:off x="7116549" y="3680732"/>
            <a:ext cx="307164" cy="369332"/>
            <a:chOff x="7798197" y="2243935"/>
            <a:chExt cx="307164" cy="369332"/>
          </a:xfrm>
        </p:grpSpPr>
        <p:sp>
          <p:nvSpPr>
            <p:cNvPr id="58" name="Rechthoek: afgeronde hoeken 57">
              <a:extLst>
                <a:ext uri="{FF2B5EF4-FFF2-40B4-BE49-F238E27FC236}">
                  <a16:creationId xmlns:a16="http://schemas.microsoft.com/office/drawing/2014/main" id="{2C80DE6F-80F1-CD25-EA3D-B4EDDB7A1793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475D96E6-1250-6DC8-0DDB-407C226B0E65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60" name="Groep 59">
            <a:extLst>
              <a:ext uri="{FF2B5EF4-FFF2-40B4-BE49-F238E27FC236}">
                <a16:creationId xmlns:a16="http://schemas.microsoft.com/office/drawing/2014/main" id="{68907533-EECB-011E-B523-2C2A9D37249F}"/>
              </a:ext>
            </a:extLst>
          </p:cNvPr>
          <p:cNvGrpSpPr/>
          <p:nvPr/>
        </p:nvGrpSpPr>
        <p:grpSpPr>
          <a:xfrm>
            <a:off x="7713973" y="3667625"/>
            <a:ext cx="307164" cy="369332"/>
            <a:chOff x="7798197" y="2243935"/>
            <a:chExt cx="307164" cy="369332"/>
          </a:xfrm>
        </p:grpSpPr>
        <p:sp>
          <p:nvSpPr>
            <p:cNvPr id="61" name="Rechthoek: afgeronde hoeken 60">
              <a:extLst>
                <a:ext uri="{FF2B5EF4-FFF2-40B4-BE49-F238E27FC236}">
                  <a16:creationId xmlns:a16="http://schemas.microsoft.com/office/drawing/2014/main" id="{203ED188-64D9-3C7A-BA30-B8C5DB963CB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2" name="Tekstvak 61">
              <a:extLst>
                <a:ext uri="{FF2B5EF4-FFF2-40B4-BE49-F238E27FC236}">
                  <a16:creationId xmlns:a16="http://schemas.microsoft.com/office/drawing/2014/main" id="{E8B6F8EF-9F7F-58F6-A9E7-FEE0BC68D3CD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320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47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792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48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7" name="Pijl: omlaag 26">
            <a:extLst>
              <a:ext uri="{FF2B5EF4-FFF2-40B4-BE49-F238E27FC236}">
                <a16:creationId xmlns:a16="http://schemas.microsoft.com/office/drawing/2014/main" id="{149E64BC-796F-A62F-BF5F-D75469C3DB0E}"/>
              </a:ext>
            </a:extLst>
          </p:cNvPr>
          <p:cNvSpPr/>
          <p:nvPr/>
        </p:nvSpPr>
        <p:spPr>
          <a:xfrm>
            <a:off x="5642150" y="4097389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88E0006A-5AD3-076A-9870-9E7EEA24AA39}"/>
              </a:ext>
            </a:extLst>
          </p:cNvPr>
          <p:cNvSpPr txBox="1"/>
          <p:nvPr/>
        </p:nvSpPr>
        <p:spPr>
          <a:xfrm>
            <a:off x="5596300" y="5212276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…</a:t>
            </a:r>
            <a:endParaRPr lang="nl-BE" sz="9600" u="sng" dirty="0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B46299FC-194E-86FA-3CC8-EF4A8B22309F}"/>
              </a:ext>
            </a:extLst>
          </p:cNvPr>
          <p:cNvGrpSpPr/>
          <p:nvPr/>
        </p:nvGrpSpPr>
        <p:grpSpPr>
          <a:xfrm>
            <a:off x="4093222" y="3678687"/>
            <a:ext cx="307164" cy="369332"/>
            <a:chOff x="7798197" y="2243935"/>
            <a:chExt cx="307164" cy="369332"/>
          </a:xfrm>
        </p:grpSpPr>
        <p:sp>
          <p:nvSpPr>
            <p:cNvPr id="15" name="Rechthoek: afgeronde hoeken 14">
              <a:extLst>
                <a:ext uri="{FF2B5EF4-FFF2-40B4-BE49-F238E27FC236}">
                  <a16:creationId xmlns:a16="http://schemas.microsoft.com/office/drawing/2014/main" id="{A6B6220C-8E4E-849B-D968-DA34897656DC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DB82E925-01E0-A377-C103-46475EE767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F11F3E77-A96F-3EE2-6ED0-CFD71CA0B6A1}"/>
              </a:ext>
            </a:extLst>
          </p:cNvPr>
          <p:cNvSpPr/>
          <p:nvPr/>
        </p:nvSpPr>
        <p:spPr>
          <a:xfrm>
            <a:off x="4709827" y="371871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6B87E8D4-D5D1-6BA2-2830-A052DB3798B6}"/>
              </a:ext>
            </a:extLst>
          </p:cNvPr>
          <p:cNvSpPr txBox="1"/>
          <p:nvPr/>
        </p:nvSpPr>
        <p:spPr>
          <a:xfrm>
            <a:off x="4691736" y="367191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C1311250-E138-2C20-2D8F-F2740BD8A207}"/>
              </a:ext>
            </a:extLst>
          </p:cNvPr>
          <p:cNvSpPr/>
          <p:nvPr/>
        </p:nvSpPr>
        <p:spPr>
          <a:xfrm>
            <a:off x="5237472" y="371658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8F4CE4C6-79B2-A021-F8DB-75C2C215437E}"/>
              </a:ext>
            </a:extLst>
          </p:cNvPr>
          <p:cNvSpPr txBox="1"/>
          <p:nvPr/>
        </p:nvSpPr>
        <p:spPr>
          <a:xfrm>
            <a:off x="5219381" y="366978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4" name="Groep 33">
            <a:extLst>
              <a:ext uri="{FF2B5EF4-FFF2-40B4-BE49-F238E27FC236}">
                <a16:creationId xmlns:a16="http://schemas.microsoft.com/office/drawing/2014/main" id="{CC35EFEA-34B4-AD87-8EEA-80A446B394D2}"/>
              </a:ext>
            </a:extLst>
          </p:cNvPr>
          <p:cNvGrpSpPr/>
          <p:nvPr/>
        </p:nvGrpSpPr>
        <p:grpSpPr>
          <a:xfrm>
            <a:off x="5853165" y="3663729"/>
            <a:ext cx="307164" cy="369332"/>
            <a:chOff x="7798197" y="2243935"/>
            <a:chExt cx="307164" cy="369332"/>
          </a:xfrm>
        </p:grpSpPr>
        <p:sp>
          <p:nvSpPr>
            <p:cNvPr id="35" name="Rechthoek: afgeronde hoeken 34">
              <a:extLst>
                <a:ext uri="{FF2B5EF4-FFF2-40B4-BE49-F238E27FC236}">
                  <a16:creationId xmlns:a16="http://schemas.microsoft.com/office/drawing/2014/main" id="{341906FD-FCA5-871E-3BF5-ADE9F13C1456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6" name="Tekstvak 35">
              <a:extLst>
                <a:ext uri="{FF2B5EF4-FFF2-40B4-BE49-F238E27FC236}">
                  <a16:creationId xmlns:a16="http://schemas.microsoft.com/office/drawing/2014/main" id="{181F86F4-CB82-7406-749D-6BD2EA4FC3FE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7" name="Groep 36">
            <a:extLst>
              <a:ext uri="{FF2B5EF4-FFF2-40B4-BE49-F238E27FC236}">
                <a16:creationId xmlns:a16="http://schemas.microsoft.com/office/drawing/2014/main" id="{3820D370-D3A9-82CA-EDA9-36390004ED76}"/>
              </a:ext>
            </a:extLst>
          </p:cNvPr>
          <p:cNvGrpSpPr/>
          <p:nvPr/>
        </p:nvGrpSpPr>
        <p:grpSpPr>
          <a:xfrm>
            <a:off x="6497980" y="3678687"/>
            <a:ext cx="307164" cy="369332"/>
            <a:chOff x="7798197" y="2243935"/>
            <a:chExt cx="307164" cy="369332"/>
          </a:xfrm>
        </p:grpSpPr>
        <p:sp>
          <p:nvSpPr>
            <p:cNvPr id="38" name="Rechthoek: afgeronde hoeken 37">
              <a:extLst>
                <a:ext uri="{FF2B5EF4-FFF2-40B4-BE49-F238E27FC236}">
                  <a16:creationId xmlns:a16="http://schemas.microsoft.com/office/drawing/2014/main" id="{B256171C-0BB2-A03F-C048-9CAE8E54CF29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9" name="Tekstvak 38">
              <a:extLst>
                <a:ext uri="{FF2B5EF4-FFF2-40B4-BE49-F238E27FC236}">
                  <a16:creationId xmlns:a16="http://schemas.microsoft.com/office/drawing/2014/main" id="{5A2EAB9E-99BC-B730-EC90-0113FD84EE5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0" name="Groep 39">
            <a:extLst>
              <a:ext uri="{FF2B5EF4-FFF2-40B4-BE49-F238E27FC236}">
                <a16:creationId xmlns:a16="http://schemas.microsoft.com/office/drawing/2014/main" id="{8AE50D0D-2108-C0F6-D753-4BD5862E73EB}"/>
              </a:ext>
            </a:extLst>
          </p:cNvPr>
          <p:cNvGrpSpPr/>
          <p:nvPr/>
        </p:nvGrpSpPr>
        <p:grpSpPr>
          <a:xfrm>
            <a:off x="7116549" y="3680732"/>
            <a:ext cx="307164" cy="369332"/>
            <a:chOff x="7798197" y="2243935"/>
            <a:chExt cx="307164" cy="369332"/>
          </a:xfrm>
        </p:grpSpPr>
        <p:sp>
          <p:nvSpPr>
            <p:cNvPr id="41" name="Rechthoek: afgeronde hoeken 40">
              <a:extLst>
                <a:ext uri="{FF2B5EF4-FFF2-40B4-BE49-F238E27FC236}">
                  <a16:creationId xmlns:a16="http://schemas.microsoft.com/office/drawing/2014/main" id="{87D2C8BC-CE03-4AD1-2E26-DF206CB8A23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1D498A82-C881-7B1C-7E8B-932AB854E332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3" name="Groep 42">
            <a:extLst>
              <a:ext uri="{FF2B5EF4-FFF2-40B4-BE49-F238E27FC236}">
                <a16:creationId xmlns:a16="http://schemas.microsoft.com/office/drawing/2014/main" id="{7C67DCA4-54A7-CB9C-2F94-E1F035086D04}"/>
              </a:ext>
            </a:extLst>
          </p:cNvPr>
          <p:cNvGrpSpPr/>
          <p:nvPr/>
        </p:nvGrpSpPr>
        <p:grpSpPr>
          <a:xfrm>
            <a:off x="7713973" y="3667625"/>
            <a:ext cx="307164" cy="369332"/>
            <a:chOff x="7798197" y="2243935"/>
            <a:chExt cx="307164" cy="369332"/>
          </a:xfrm>
        </p:grpSpPr>
        <p:sp>
          <p:nvSpPr>
            <p:cNvPr id="44" name="Rechthoek: afgeronde hoeken 43">
              <a:extLst>
                <a:ext uri="{FF2B5EF4-FFF2-40B4-BE49-F238E27FC236}">
                  <a16:creationId xmlns:a16="http://schemas.microsoft.com/office/drawing/2014/main" id="{018C225D-FBE0-CEEC-0445-5050D82AC91A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5" name="Tekstvak 44">
              <a:extLst>
                <a:ext uri="{FF2B5EF4-FFF2-40B4-BE49-F238E27FC236}">
                  <a16:creationId xmlns:a16="http://schemas.microsoft.com/office/drawing/2014/main" id="{DA719926-88DF-B9CD-72FA-A7009278162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6" name="Groep 45">
            <a:extLst>
              <a:ext uri="{FF2B5EF4-FFF2-40B4-BE49-F238E27FC236}">
                <a16:creationId xmlns:a16="http://schemas.microsoft.com/office/drawing/2014/main" id="{8737C628-3FD1-BAEE-2833-F88DD9E6E66E}"/>
              </a:ext>
            </a:extLst>
          </p:cNvPr>
          <p:cNvGrpSpPr/>
          <p:nvPr/>
        </p:nvGrpSpPr>
        <p:grpSpPr>
          <a:xfrm>
            <a:off x="4055706" y="1938635"/>
            <a:ext cx="307164" cy="369332"/>
            <a:chOff x="7798197" y="2243935"/>
            <a:chExt cx="307164" cy="369332"/>
          </a:xfrm>
        </p:grpSpPr>
        <p:sp>
          <p:nvSpPr>
            <p:cNvPr id="47" name="Rechthoek: afgeronde hoeken 46">
              <a:extLst>
                <a:ext uri="{FF2B5EF4-FFF2-40B4-BE49-F238E27FC236}">
                  <a16:creationId xmlns:a16="http://schemas.microsoft.com/office/drawing/2014/main" id="{96A5D77B-C87E-1DF4-EE63-229253D77C73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8" name="Tekstvak 47">
              <a:extLst>
                <a:ext uri="{FF2B5EF4-FFF2-40B4-BE49-F238E27FC236}">
                  <a16:creationId xmlns:a16="http://schemas.microsoft.com/office/drawing/2014/main" id="{74FDA799-C4F8-7487-0AFA-AC880D9AEA8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CAEA6404-FDBA-CB56-6C74-942CD4DB182B}"/>
              </a:ext>
            </a:extLst>
          </p:cNvPr>
          <p:cNvSpPr/>
          <p:nvPr/>
        </p:nvSpPr>
        <p:spPr>
          <a:xfrm>
            <a:off x="4672311" y="197866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86190B89-F839-B0E1-66A1-310DBB1DD6E9}"/>
              </a:ext>
            </a:extLst>
          </p:cNvPr>
          <p:cNvSpPr txBox="1"/>
          <p:nvPr/>
        </p:nvSpPr>
        <p:spPr>
          <a:xfrm>
            <a:off x="4654220" y="193186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51" name="Rechthoek: afgeronde hoeken 50">
            <a:extLst>
              <a:ext uri="{FF2B5EF4-FFF2-40B4-BE49-F238E27FC236}">
                <a16:creationId xmlns:a16="http://schemas.microsoft.com/office/drawing/2014/main" id="{7D5F1494-363F-529C-A9DA-07BC69E72214}"/>
              </a:ext>
            </a:extLst>
          </p:cNvPr>
          <p:cNvSpPr/>
          <p:nvPr/>
        </p:nvSpPr>
        <p:spPr>
          <a:xfrm>
            <a:off x="5199956" y="197653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9F0AA77E-F504-A30E-2E12-7B5B93947532}"/>
              </a:ext>
            </a:extLst>
          </p:cNvPr>
          <p:cNvSpPr txBox="1"/>
          <p:nvPr/>
        </p:nvSpPr>
        <p:spPr>
          <a:xfrm>
            <a:off x="5181865" y="192973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53" name="Groep 52">
            <a:extLst>
              <a:ext uri="{FF2B5EF4-FFF2-40B4-BE49-F238E27FC236}">
                <a16:creationId xmlns:a16="http://schemas.microsoft.com/office/drawing/2014/main" id="{F1DCDFBA-597D-D2A7-4B5A-57D6F0A5966E}"/>
              </a:ext>
            </a:extLst>
          </p:cNvPr>
          <p:cNvGrpSpPr/>
          <p:nvPr/>
        </p:nvGrpSpPr>
        <p:grpSpPr>
          <a:xfrm>
            <a:off x="5815649" y="1923677"/>
            <a:ext cx="307164" cy="369332"/>
            <a:chOff x="7798197" y="2243935"/>
            <a:chExt cx="307164" cy="369332"/>
          </a:xfrm>
        </p:grpSpPr>
        <p:sp>
          <p:nvSpPr>
            <p:cNvPr id="54" name="Rechthoek: afgeronde hoeken 53">
              <a:extLst>
                <a:ext uri="{FF2B5EF4-FFF2-40B4-BE49-F238E27FC236}">
                  <a16:creationId xmlns:a16="http://schemas.microsoft.com/office/drawing/2014/main" id="{55A0355A-C0C7-8B9A-41E9-1630A33B09E0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5" name="Tekstvak 54">
              <a:extLst>
                <a:ext uri="{FF2B5EF4-FFF2-40B4-BE49-F238E27FC236}">
                  <a16:creationId xmlns:a16="http://schemas.microsoft.com/office/drawing/2014/main" id="{D4EF5544-6B06-D90E-5F5D-31B128611343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6" name="Groep 55">
            <a:extLst>
              <a:ext uri="{FF2B5EF4-FFF2-40B4-BE49-F238E27FC236}">
                <a16:creationId xmlns:a16="http://schemas.microsoft.com/office/drawing/2014/main" id="{3C4FF89E-5959-43E4-7D5E-4A5CE78276ED}"/>
              </a:ext>
            </a:extLst>
          </p:cNvPr>
          <p:cNvGrpSpPr/>
          <p:nvPr/>
        </p:nvGrpSpPr>
        <p:grpSpPr>
          <a:xfrm>
            <a:off x="6460464" y="1938635"/>
            <a:ext cx="307164" cy="369332"/>
            <a:chOff x="7798197" y="2243935"/>
            <a:chExt cx="307164" cy="369332"/>
          </a:xfrm>
        </p:grpSpPr>
        <p:sp>
          <p:nvSpPr>
            <p:cNvPr id="57" name="Rechthoek: afgeronde hoeken 56">
              <a:extLst>
                <a:ext uri="{FF2B5EF4-FFF2-40B4-BE49-F238E27FC236}">
                  <a16:creationId xmlns:a16="http://schemas.microsoft.com/office/drawing/2014/main" id="{56F810FD-746E-090D-C64A-697C0FF5F0A1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8" name="Tekstvak 57">
              <a:extLst>
                <a:ext uri="{FF2B5EF4-FFF2-40B4-BE49-F238E27FC236}">
                  <a16:creationId xmlns:a16="http://schemas.microsoft.com/office/drawing/2014/main" id="{B2DCC9A8-0DE0-C622-2B68-A1146665F5E8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9" name="Groep 58">
            <a:extLst>
              <a:ext uri="{FF2B5EF4-FFF2-40B4-BE49-F238E27FC236}">
                <a16:creationId xmlns:a16="http://schemas.microsoft.com/office/drawing/2014/main" id="{E2FCDF26-6C23-A1C0-8851-AB59349CE42D}"/>
              </a:ext>
            </a:extLst>
          </p:cNvPr>
          <p:cNvGrpSpPr/>
          <p:nvPr/>
        </p:nvGrpSpPr>
        <p:grpSpPr>
          <a:xfrm>
            <a:off x="7079033" y="1940680"/>
            <a:ext cx="307164" cy="369332"/>
            <a:chOff x="7798197" y="2243935"/>
            <a:chExt cx="307164" cy="369332"/>
          </a:xfrm>
        </p:grpSpPr>
        <p:sp>
          <p:nvSpPr>
            <p:cNvPr id="60" name="Rechthoek: afgeronde hoeken 59">
              <a:extLst>
                <a:ext uri="{FF2B5EF4-FFF2-40B4-BE49-F238E27FC236}">
                  <a16:creationId xmlns:a16="http://schemas.microsoft.com/office/drawing/2014/main" id="{E5C50227-E9D6-60A1-9026-939518BAC54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1" name="Tekstvak 60">
              <a:extLst>
                <a:ext uri="{FF2B5EF4-FFF2-40B4-BE49-F238E27FC236}">
                  <a16:creationId xmlns:a16="http://schemas.microsoft.com/office/drawing/2014/main" id="{7E01DC34-4CE9-1C81-086C-AB69FA81222D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77DAA8AF-C37D-653A-C1C3-202FF3B00956}"/>
              </a:ext>
            </a:extLst>
          </p:cNvPr>
          <p:cNvGrpSpPr/>
          <p:nvPr/>
        </p:nvGrpSpPr>
        <p:grpSpPr>
          <a:xfrm>
            <a:off x="7676457" y="1927573"/>
            <a:ext cx="307164" cy="369332"/>
            <a:chOff x="7798197" y="2243935"/>
            <a:chExt cx="307164" cy="369332"/>
          </a:xfrm>
        </p:grpSpPr>
        <p:sp>
          <p:nvSpPr>
            <p:cNvPr id="63" name="Rechthoek: afgeronde hoeken 62">
              <a:extLst>
                <a:ext uri="{FF2B5EF4-FFF2-40B4-BE49-F238E27FC236}">
                  <a16:creationId xmlns:a16="http://schemas.microsoft.com/office/drawing/2014/main" id="{D4985013-7410-FC02-1C22-61CAFB09AA1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4" name="Tekstvak 63">
              <a:extLst>
                <a:ext uri="{FF2B5EF4-FFF2-40B4-BE49-F238E27FC236}">
                  <a16:creationId xmlns:a16="http://schemas.microsoft.com/office/drawing/2014/main" id="{25EFCAE0-2729-6E56-CA95-FBA78660EC37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97604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10191909" y="278783"/>
            <a:ext cx="1277848" cy="575211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4999457" y="858160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u="sng" dirty="0"/>
              <a:t>Fitness</a:t>
            </a:r>
            <a:endParaRPr lang="nl-BE" sz="4400" u="sng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10191909" y="207664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/>
              <a:t>Runs</a:t>
            </a:r>
            <a:endParaRPr lang="nl-BE" sz="96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49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457BA145-E45B-AD33-F5E0-EE2B74EA8517}"/>
              </a:ext>
            </a:extLst>
          </p:cNvPr>
          <p:cNvSpPr/>
          <p:nvPr/>
        </p:nvSpPr>
        <p:spPr>
          <a:xfrm>
            <a:off x="5183257" y="2804378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9F86B455-4D0D-A839-87B5-5D096BAC4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1015" y="3273092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79776A06-0A02-ADF9-56E6-56E23028E4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5913323" y="3273092"/>
            <a:ext cx="515190" cy="1069246"/>
          </a:xfrm>
          <a:prstGeom prst="rect">
            <a:avLst/>
          </a:prstGeom>
        </p:spPr>
      </p:pic>
      <p:grpSp>
        <p:nvGrpSpPr>
          <p:cNvPr id="23" name="Groep 22">
            <a:extLst>
              <a:ext uri="{FF2B5EF4-FFF2-40B4-BE49-F238E27FC236}">
                <a16:creationId xmlns:a16="http://schemas.microsoft.com/office/drawing/2014/main" id="{7087DB05-EEA2-A4D8-5A89-311E1AFF90E1}"/>
              </a:ext>
            </a:extLst>
          </p:cNvPr>
          <p:cNvGrpSpPr/>
          <p:nvPr/>
        </p:nvGrpSpPr>
        <p:grpSpPr>
          <a:xfrm>
            <a:off x="3536391" y="4355863"/>
            <a:ext cx="1124954" cy="1075764"/>
            <a:chOff x="3222245" y="4400402"/>
            <a:chExt cx="1560443" cy="1580322"/>
          </a:xfrm>
        </p:grpSpPr>
        <p:sp>
          <p:nvSpPr>
            <p:cNvPr id="20" name="Cilinder 19">
              <a:extLst>
                <a:ext uri="{FF2B5EF4-FFF2-40B4-BE49-F238E27FC236}">
                  <a16:creationId xmlns:a16="http://schemas.microsoft.com/office/drawing/2014/main" id="{C4118EB6-276B-3276-8451-8BFEF625C711}"/>
                </a:ext>
              </a:extLst>
            </p:cNvPr>
            <p:cNvSpPr/>
            <p:nvPr/>
          </p:nvSpPr>
          <p:spPr>
            <a:xfrm>
              <a:off x="3222245" y="4400402"/>
              <a:ext cx="1560443" cy="1580322"/>
            </a:xfrm>
            <a:prstGeom prst="can">
              <a:avLst/>
            </a:prstGeom>
            <a:solidFill>
              <a:srgbClr val="1E65C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pic>
          <p:nvPicPr>
            <p:cNvPr id="21" name="Graphic 20" descr="Druiven met effen opvulling">
              <a:extLst>
                <a:ext uri="{FF2B5EF4-FFF2-40B4-BE49-F238E27FC236}">
                  <a16:creationId xmlns:a16="http://schemas.microsoft.com/office/drawing/2014/main" id="{5FB0C8BA-317D-D78F-67BA-B17B7AC6A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537579" y="4869116"/>
              <a:ext cx="550069" cy="550069"/>
            </a:xfrm>
            <a:prstGeom prst="rect">
              <a:avLst/>
            </a:prstGeom>
          </p:spPr>
        </p:pic>
        <p:pic>
          <p:nvPicPr>
            <p:cNvPr id="22" name="Graphic 21" descr="Fles met effen opvulling">
              <a:extLst>
                <a:ext uri="{FF2B5EF4-FFF2-40B4-BE49-F238E27FC236}">
                  <a16:creationId xmlns:a16="http://schemas.microsoft.com/office/drawing/2014/main" id="{71C2EE63-2D82-1CCF-FC14-AF7C5FDCC6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7055" r="24762"/>
            <a:stretch/>
          </p:blipFill>
          <p:spPr>
            <a:xfrm>
              <a:off x="3979887" y="4869116"/>
              <a:ext cx="515190" cy="1069246"/>
            </a:xfrm>
            <a:prstGeom prst="rect">
              <a:avLst/>
            </a:prstGeom>
          </p:spPr>
        </p:pic>
      </p:grpSp>
      <p:grpSp>
        <p:nvGrpSpPr>
          <p:cNvPr id="24" name="Groep 23">
            <a:extLst>
              <a:ext uri="{FF2B5EF4-FFF2-40B4-BE49-F238E27FC236}">
                <a16:creationId xmlns:a16="http://schemas.microsoft.com/office/drawing/2014/main" id="{FD59EABD-A72A-F9B0-F52E-5B7BEC767EBF}"/>
              </a:ext>
            </a:extLst>
          </p:cNvPr>
          <p:cNvGrpSpPr/>
          <p:nvPr/>
        </p:nvGrpSpPr>
        <p:grpSpPr>
          <a:xfrm>
            <a:off x="7319668" y="4384700"/>
            <a:ext cx="1124954" cy="1075764"/>
            <a:chOff x="3249821" y="4400402"/>
            <a:chExt cx="1560443" cy="1580322"/>
          </a:xfrm>
        </p:grpSpPr>
        <p:sp>
          <p:nvSpPr>
            <p:cNvPr id="25" name="Cilinder 24">
              <a:extLst>
                <a:ext uri="{FF2B5EF4-FFF2-40B4-BE49-F238E27FC236}">
                  <a16:creationId xmlns:a16="http://schemas.microsoft.com/office/drawing/2014/main" id="{93F4F7D8-0976-F241-6558-D50A5F7947CC}"/>
                </a:ext>
              </a:extLst>
            </p:cNvPr>
            <p:cNvSpPr/>
            <p:nvPr/>
          </p:nvSpPr>
          <p:spPr>
            <a:xfrm>
              <a:off x="3249821" y="4400402"/>
              <a:ext cx="1560443" cy="1580322"/>
            </a:xfrm>
            <a:prstGeom prst="can">
              <a:avLst/>
            </a:prstGeom>
            <a:solidFill>
              <a:srgbClr val="1E65C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pic>
          <p:nvPicPr>
            <p:cNvPr id="26" name="Graphic 25" descr="Druiven met effen opvulling">
              <a:extLst>
                <a:ext uri="{FF2B5EF4-FFF2-40B4-BE49-F238E27FC236}">
                  <a16:creationId xmlns:a16="http://schemas.microsoft.com/office/drawing/2014/main" id="{E730DB0C-0866-C6B0-C1E7-8504B9BB4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537579" y="4869116"/>
              <a:ext cx="550069" cy="550069"/>
            </a:xfrm>
            <a:prstGeom prst="rect">
              <a:avLst/>
            </a:prstGeom>
          </p:spPr>
        </p:pic>
        <p:pic>
          <p:nvPicPr>
            <p:cNvPr id="27" name="Graphic 26" descr="Fles met effen opvulling">
              <a:extLst>
                <a:ext uri="{FF2B5EF4-FFF2-40B4-BE49-F238E27FC236}">
                  <a16:creationId xmlns:a16="http://schemas.microsoft.com/office/drawing/2014/main" id="{42D664B3-780A-850A-C949-22C1A87885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7055" r="24762"/>
            <a:stretch/>
          </p:blipFill>
          <p:spPr>
            <a:xfrm>
              <a:off x="3979887" y="4869116"/>
              <a:ext cx="515190" cy="1069246"/>
            </a:xfrm>
            <a:prstGeom prst="rect">
              <a:avLst/>
            </a:prstGeom>
          </p:spPr>
        </p:pic>
      </p:grpSp>
      <p:cxnSp>
        <p:nvCxnSpPr>
          <p:cNvPr id="29" name="Verbindingslijn: gebogen 28">
            <a:extLst>
              <a:ext uri="{FF2B5EF4-FFF2-40B4-BE49-F238E27FC236}">
                <a16:creationId xmlns:a16="http://schemas.microsoft.com/office/drawing/2014/main" id="{48D6594F-1F2A-A572-7977-E4657127AAC5}"/>
              </a:ext>
            </a:extLst>
          </p:cNvPr>
          <p:cNvCxnSpPr/>
          <p:nvPr/>
        </p:nvCxnSpPr>
        <p:spPr>
          <a:xfrm rot="10800000" flipV="1">
            <a:off x="5051708" y="4552122"/>
            <a:ext cx="911771" cy="515574"/>
          </a:xfrm>
          <a:prstGeom prst="bentConnector3">
            <a:avLst>
              <a:gd name="adj1" fmla="val -68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>
            <a:extLst>
              <a:ext uri="{FF2B5EF4-FFF2-40B4-BE49-F238E27FC236}">
                <a16:creationId xmlns:a16="http://schemas.microsoft.com/office/drawing/2014/main" id="{337C4AA0-22BE-3F8C-93D0-4860700ED2A1}"/>
              </a:ext>
            </a:extLst>
          </p:cNvPr>
          <p:cNvCxnSpPr>
            <a:cxnSpLocks/>
          </p:cNvCxnSpPr>
          <p:nvPr/>
        </p:nvCxnSpPr>
        <p:spPr>
          <a:xfrm>
            <a:off x="5956347" y="4552121"/>
            <a:ext cx="787353" cy="512401"/>
          </a:xfrm>
          <a:prstGeom prst="bentConnector3">
            <a:avLst>
              <a:gd name="adj1" fmla="val 203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bogen 36">
            <a:extLst>
              <a:ext uri="{FF2B5EF4-FFF2-40B4-BE49-F238E27FC236}">
                <a16:creationId xmlns:a16="http://schemas.microsoft.com/office/drawing/2014/main" id="{04640BAC-A907-97C8-CA69-1C3BABE3F2BC}"/>
              </a:ext>
            </a:extLst>
          </p:cNvPr>
          <p:cNvCxnSpPr>
            <a:cxnSpLocks/>
            <a:stCxn id="8" idx="4"/>
            <a:endCxn id="20" idx="1"/>
          </p:cNvCxnSpPr>
          <p:nvPr/>
        </p:nvCxnSpPr>
        <p:spPr>
          <a:xfrm rot="5400000">
            <a:off x="2997224" y="3253357"/>
            <a:ext cx="2204151" cy="86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ingslijn: gebogen 38">
            <a:extLst>
              <a:ext uri="{FF2B5EF4-FFF2-40B4-BE49-F238E27FC236}">
                <a16:creationId xmlns:a16="http://schemas.microsoft.com/office/drawing/2014/main" id="{D05CD31E-26AB-9F66-4F46-BA32987B8D2E}"/>
              </a:ext>
            </a:extLst>
          </p:cNvPr>
          <p:cNvCxnSpPr>
            <a:cxnSpLocks/>
            <a:stCxn id="8" idx="4"/>
            <a:endCxn id="25" idx="1"/>
          </p:cNvCxnSpPr>
          <p:nvPr/>
        </p:nvCxnSpPr>
        <p:spPr>
          <a:xfrm rot="16200000" flipH="1">
            <a:off x="4874443" y="1376998"/>
            <a:ext cx="2232988" cy="3782416"/>
          </a:xfrm>
          <a:prstGeom prst="bentConnector3">
            <a:avLst>
              <a:gd name="adj1" fmla="val 1505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>
            <a:extLst>
              <a:ext uri="{FF2B5EF4-FFF2-40B4-BE49-F238E27FC236}">
                <a16:creationId xmlns:a16="http://schemas.microsoft.com/office/drawing/2014/main" id="{4B996C3A-0B9D-A801-2FCD-2B5BF47985F0}"/>
              </a:ext>
            </a:extLst>
          </p:cNvPr>
          <p:cNvCxnSpPr>
            <a:cxnSpLocks/>
          </p:cNvCxnSpPr>
          <p:nvPr/>
        </p:nvCxnSpPr>
        <p:spPr>
          <a:xfrm>
            <a:off x="4119287" y="5512398"/>
            <a:ext cx="1233" cy="287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63F72942-CC7E-3396-E3FF-1765F5DAA54D}"/>
              </a:ext>
            </a:extLst>
          </p:cNvPr>
          <p:cNvCxnSpPr>
            <a:cxnSpLocks/>
          </p:cNvCxnSpPr>
          <p:nvPr/>
        </p:nvCxnSpPr>
        <p:spPr>
          <a:xfrm>
            <a:off x="7924732" y="5554133"/>
            <a:ext cx="0" cy="288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D7EE208C-A2D1-FCE4-AFD0-4CC9BD64D241}"/>
              </a:ext>
            </a:extLst>
          </p:cNvPr>
          <p:cNvSpPr/>
          <p:nvPr/>
        </p:nvSpPr>
        <p:spPr>
          <a:xfrm>
            <a:off x="3808719" y="5878996"/>
            <a:ext cx="623603" cy="53926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26532B13-D250-BAC0-0B44-C32A40E6C072}"/>
              </a:ext>
            </a:extLst>
          </p:cNvPr>
          <p:cNvSpPr txBox="1"/>
          <p:nvPr/>
        </p:nvSpPr>
        <p:spPr>
          <a:xfrm>
            <a:off x="3808719" y="5799557"/>
            <a:ext cx="703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/>
              <a:t>Ft</a:t>
            </a:r>
            <a:endParaRPr lang="nl-BE" sz="7200" dirty="0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0F114F82-3794-F916-0894-289528828708}"/>
              </a:ext>
            </a:extLst>
          </p:cNvPr>
          <p:cNvSpPr/>
          <p:nvPr/>
        </p:nvSpPr>
        <p:spPr>
          <a:xfrm>
            <a:off x="7653725" y="5911770"/>
            <a:ext cx="623603" cy="53926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018D6F00-4185-E33F-EC3D-EBCF30B32274}"/>
              </a:ext>
            </a:extLst>
          </p:cNvPr>
          <p:cNvSpPr txBox="1"/>
          <p:nvPr/>
        </p:nvSpPr>
        <p:spPr>
          <a:xfrm>
            <a:off x="7638597" y="5842540"/>
            <a:ext cx="703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err="1"/>
              <a:t>Fc</a:t>
            </a:r>
            <a:endParaRPr lang="nl-BE" sz="7200" dirty="0"/>
          </a:p>
        </p:txBody>
      </p:sp>
    </p:spTree>
    <p:extLst>
      <p:ext uri="{BB962C8B-B14F-4D97-AF65-F5344CB8AC3E}">
        <p14:creationId xmlns:p14="http://schemas.microsoft.com/office/powerpoint/2010/main" val="3516532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59E7FA4D-D596-0842-A0D7-1866A7F15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4C3A7C1B-A162-57FC-71BA-A7D808FFA11B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481431" y="1485900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481431" y="279289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93619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5481431" y="4099894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075872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34B19F3E-70FB-F278-EC50-B425F5801E3B}"/>
              </a:ext>
            </a:extLst>
          </p:cNvPr>
          <p:cNvCxnSpPr/>
          <p:nvPr/>
        </p:nvCxnSpPr>
        <p:spPr>
          <a:xfrm>
            <a:off x="6042992" y="2300909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2E4249D1-4437-4AF1-1003-FE6282581AED}"/>
              </a:ext>
            </a:extLst>
          </p:cNvPr>
          <p:cNvCxnSpPr/>
          <p:nvPr/>
        </p:nvCxnSpPr>
        <p:spPr>
          <a:xfrm>
            <a:off x="6046306" y="3576431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110E23A5-D5E9-3268-35FD-A4F5ED206242}"/>
              </a:ext>
            </a:extLst>
          </p:cNvPr>
          <p:cNvCxnSpPr>
            <a:cxnSpLocks/>
          </p:cNvCxnSpPr>
          <p:nvPr/>
        </p:nvCxnSpPr>
        <p:spPr>
          <a:xfrm flipH="1">
            <a:off x="6442215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12AF4DA0-7F9D-2A5E-B4F0-7E8211B4BD53}"/>
              </a:ext>
            </a:extLst>
          </p:cNvPr>
          <p:cNvCxnSpPr>
            <a:cxnSpLocks/>
          </p:cNvCxnSpPr>
          <p:nvPr/>
        </p:nvCxnSpPr>
        <p:spPr>
          <a:xfrm flipH="1">
            <a:off x="4978678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CC291CAC-2450-8BB9-D5AC-888BE26A0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81583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7744DB60-0B1C-92C1-D08C-0D8BB7519255}"/>
              </a:ext>
            </a:extLst>
          </p:cNvPr>
          <p:cNvSpPr/>
          <p:nvPr/>
        </p:nvSpPr>
        <p:spPr>
          <a:xfrm>
            <a:off x="995027" y="1256552"/>
            <a:ext cx="3317550" cy="434489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Wine dataset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50</a:t>
            </a:fld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2FDAB797-5436-9B57-6725-8D7CFEBCDCA9}"/>
              </a:ext>
            </a:extLst>
          </p:cNvPr>
          <p:cNvSpPr/>
          <p:nvPr/>
        </p:nvSpPr>
        <p:spPr>
          <a:xfrm>
            <a:off x="5364143" y="2435157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B95DC383-55AA-2D7A-B4D1-037CC3EE1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1901" y="2903871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F018BCA5-1897-9A36-6A0A-F78D7E7EEC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6094209" y="2903871"/>
            <a:ext cx="515190" cy="1069246"/>
          </a:xfrm>
          <a:prstGeom prst="rect">
            <a:avLst/>
          </a:prstGeom>
        </p:spPr>
      </p:pic>
      <p:sp>
        <p:nvSpPr>
          <p:cNvPr id="21" name="Rectangle 1">
            <a:extLst>
              <a:ext uri="{FF2B5EF4-FFF2-40B4-BE49-F238E27FC236}">
                <a16:creationId xmlns:a16="http://schemas.microsoft.com/office/drawing/2014/main" id="{5E2C31AF-BA24-911D-7FC0-F6A80B71F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77" y="1345436"/>
            <a:ext cx="301396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fixed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volatile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citric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acid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residual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sugar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Chlorides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free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total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Density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pH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Sulphates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alcohol</a:t>
            </a:r>
            <a:endParaRPr kumimoji="0" lang="nl-BE" altLang="nl-BE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hthoek: afgeronde hoeken 28">
            <a:extLst>
              <a:ext uri="{FF2B5EF4-FFF2-40B4-BE49-F238E27FC236}">
                <a16:creationId xmlns:a16="http://schemas.microsoft.com/office/drawing/2014/main" id="{749E16A0-F8E8-9175-B08C-0BC134674EE1}"/>
              </a:ext>
            </a:extLst>
          </p:cNvPr>
          <p:cNvSpPr/>
          <p:nvPr/>
        </p:nvSpPr>
        <p:spPr>
          <a:xfrm>
            <a:off x="7976152" y="2928718"/>
            <a:ext cx="1194968" cy="6013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758FE4CA-A8BD-AA12-D43C-A3314746E9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858" y="2997844"/>
            <a:ext cx="114326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nl-NL" altLang="nl-BE" sz="2400" dirty="0" err="1">
                <a:solidFill>
                  <a:srgbClr val="000000"/>
                </a:solidFill>
                <a:latin typeface="Arial Unicode MS"/>
              </a:rPr>
              <a:t>Quality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</p:txBody>
      </p:sp>
      <p:cxnSp>
        <p:nvCxnSpPr>
          <p:cNvPr id="39" name="Rechte verbindingslijn met pijl 38">
            <a:extLst>
              <a:ext uri="{FF2B5EF4-FFF2-40B4-BE49-F238E27FC236}">
                <a16:creationId xmlns:a16="http://schemas.microsoft.com/office/drawing/2014/main" id="{0962C34B-547B-5592-B072-A323C7EC9B3B}"/>
              </a:ext>
            </a:extLst>
          </p:cNvPr>
          <p:cNvCxnSpPr/>
          <p:nvPr/>
        </p:nvCxnSpPr>
        <p:spPr>
          <a:xfrm>
            <a:off x="4621696" y="3284883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>
            <a:extLst>
              <a:ext uri="{FF2B5EF4-FFF2-40B4-BE49-F238E27FC236}">
                <a16:creationId xmlns:a16="http://schemas.microsoft.com/office/drawing/2014/main" id="{2C037418-3F35-8774-A2E6-1E02DA230435}"/>
              </a:ext>
            </a:extLst>
          </p:cNvPr>
          <p:cNvCxnSpPr/>
          <p:nvPr/>
        </p:nvCxnSpPr>
        <p:spPr>
          <a:xfrm>
            <a:off x="7199243" y="3233531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027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7744DB60-0B1C-92C1-D08C-0D8BB7519255}"/>
              </a:ext>
            </a:extLst>
          </p:cNvPr>
          <p:cNvSpPr/>
          <p:nvPr/>
        </p:nvSpPr>
        <p:spPr>
          <a:xfrm>
            <a:off x="995027" y="1256552"/>
            <a:ext cx="3317550" cy="434489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Wine dataset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51</a:t>
            </a:fld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2FDAB797-5436-9B57-6725-8D7CFEBCDCA9}"/>
              </a:ext>
            </a:extLst>
          </p:cNvPr>
          <p:cNvSpPr/>
          <p:nvPr/>
        </p:nvSpPr>
        <p:spPr>
          <a:xfrm>
            <a:off x="5364143" y="2435157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B95DC383-55AA-2D7A-B4D1-037CC3EE1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1901" y="2903871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F018BCA5-1897-9A36-6A0A-F78D7E7EEC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6094209" y="2903871"/>
            <a:ext cx="515190" cy="1069246"/>
          </a:xfrm>
          <a:prstGeom prst="rect">
            <a:avLst/>
          </a:prstGeom>
        </p:spPr>
      </p:pic>
      <p:sp>
        <p:nvSpPr>
          <p:cNvPr id="21" name="Rectangle 1">
            <a:extLst>
              <a:ext uri="{FF2B5EF4-FFF2-40B4-BE49-F238E27FC236}">
                <a16:creationId xmlns:a16="http://schemas.microsoft.com/office/drawing/2014/main" id="{5E2C31AF-BA24-911D-7FC0-F6A80B71F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77" y="1345436"/>
            <a:ext cx="301396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fixed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volatile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citric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acid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residual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sugar</a:t>
            </a:r>
            <a:endParaRPr lang="nl-BE" altLang="nl-BE" sz="2400" dirty="0">
              <a:solidFill>
                <a:schemeClr val="bg2">
                  <a:lumMod val="90000"/>
                </a:schemeClr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Chlorides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free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total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Density</a:t>
            </a:r>
            <a:endParaRPr lang="nl-BE" altLang="nl-BE" sz="2400" dirty="0">
              <a:solidFill>
                <a:schemeClr val="bg2">
                  <a:lumMod val="90000"/>
                </a:schemeClr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pH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Sulphates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alcohol</a:t>
            </a:r>
            <a:endParaRPr kumimoji="0" lang="nl-BE" altLang="nl-BE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hthoek: afgeronde hoeken 28">
            <a:extLst>
              <a:ext uri="{FF2B5EF4-FFF2-40B4-BE49-F238E27FC236}">
                <a16:creationId xmlns:a16="http://schemas.microsoft.com/office/drawing/2014/main" id="{749E16A0-F8E8-9175-B08C-0BC134674EE1}"/>
              </a:ext>
            </a:extLst>
          </p:cNvPr>
          <p:cNvSpPr/>
          <p:nvPr/>
        </p:nvSpPr>
        <p:spPr>
          <a:xfrm>
            <a:off x="7976152" y="2928718"/>
            <a:ext cx="1194968" cy="6013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758FE4CA-A8BD-AA12-D43C-A3314746E9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858" y="2997844"/>
            <a:ext cx="114326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nl-NL" altLang="nl-BE" sz="2400" dirty="0" err="1">
                <a:solidFill>
                  <a:srgbClr val="000000"/>
                </a:solidFill>
                <a:latin typeface="Arial Unicode MS"/>
              </a:rPr>
              <a:t>Quality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</p:txBody>
      </p: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95A63C13-0C79-6B12-CBF9-467E1521756F}"/>
              </a:ext>
            </a:extLst>
          </p:cNvPr>
          <p:cNvCxnSpPr/>
          <p:nvPr/>
        </p:nvCxnSpPr>
        <p:spPr>
          <a:xfrm>
            <a:off x="4621696" y="3284883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813A5325-57E3-8C65-7EE9-DDF037CEF78E}"/>
              </a:ext>
            </a:extLst>
          </p:cNvPr>
          <p:cNvCxnSpPr/>
          <p:nvPr/>
        </p:nvCxnSpPr>
        <p:spPr>
          <a:xfrm>
            <a:off x="7199243" y="3233531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775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DLR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52</a:t>
            </a:fld>
            <a:endParaRPr lang="nl-BE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9F22DA9C-B9B6-CC70-2A0E-57878B544E34}"/>
              </a:ext>
            </a:extLst>
          </p:cNvPr>
          <p:cNvSpPr/>
          <p:nvPr/>
        </p:nvSpPr>
        <p:spPr>
          <a:xfrm>
            <a:off x="1944214" y="1132313"/>
            <a:ext cx="7840860" cy="434489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9" name="Graphic 8" descr="Olifant met effen opvulling">
            <a:extLst>
              <a:ext uri="{FF2B5EF4-FFF2-40B4-BE49-F238E27FC236}">
                <a16:creationId xmlns:a16="http://schemas.microsoft.com/office/drawing/2014/main" id="{F5423191-538D-4957-D799-9BF62D3ABF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66170" y="662608"/>
            <a:ext cx="5396948" cy="539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833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32C23B5C-1F01-6A95-1698-772D5D5A7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52023623-3AE1-5BAA-893E-B72FFFAAEA4D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87161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5D723767-FE7C-7CFF-9233-50FA77CC7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3F97106D-7BE5-52BB-B95E-2AF2281212F0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7</a:t>
            </a:fld>
            <a:endParaRPr lang="nl-BE"/>
          </a:p>
        </p:txBody>
      </p: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63572DD6-1DAA-247E-FC2C-68A85E07F13A}"/>
              </a:ext>
            </a:extLst>
          </p:cNvPr>
          <p:cNvCxnSpPr>
            <a:cxnSpLocks/>
          </p:cNvCxnSpPr>
          <p:nvPr/>
        </p:nvCxnSpPr>
        <p:spPr>
          <a:xfrm flipH="1">
            <a:off x="3835678" y="3230802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18A9EEE7-D547-FA59-8AC5-6E0677A0AF74}"/>
              </a:ext>
            </a:extLst>
          </p:cNvPr>
          <p:cNvCxnSpPr>
            <a:cxnSpLocks/>
          </p:cNvCxnSpPr>
          <p:nvPr/>
        </p:nvCxnSpPr>
        <p:spPr>
          <a:xfrm flipH="1">
            <a:off x="5053027" y="3230802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43284FCA-71C9-48B2-FAC8-90FE83CFCC68}"/>
              </a:ext>
            </a:extLst>
          </p:cNvPr>
          <p:cNvCxnSpPr>
            <a:cxnSpLocks/>
          </p:cNvCxnSpPr>
          <p:nvPr/>
        </p:nvCxnSpPr>
        <p:spPr>
          <a:xfrm>
            <a:off x="4786329" y="3953436"/>
            <a:ext cx="0" cy="525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C2A45F6E-B323-5CF5-DC65-F22A5751AF78}"/>
              </a:ext>
            </a:extLst>
          </p:cNvPr>
          <p:cNvSpPr/>
          <p:nvPr/>
        </p:nvSpPr>
        <p:spPr>
          <a:xfrm>
            <a:off x="4246496" y="4625981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18716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90EBAB85-1380-A589-C801-13C7BBE23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12FD3408-0BAA-D0EE-7253-857649F875CC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6860631" y="2153869"/>
            <a:ext cx="1123122" cy="1023731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4281431" y="2147242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5571031" y="2153868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9205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9E0FEE8-18A3-F377-98C9-9AE29D566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F1997808-B136-5F54-D4EC-CE3F663D774D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6860631" y="2153869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4281431" y="2147242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5571031" y="2153868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60056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</TotalTime>
  <Words>795</Words>
  <Application>Microsoft Office PowerPoint</Application>
  <PresentationFormat>Breedbeeld</PresentationFormat>
  <Paragraphs>293</Paragraphs>
  <Slides>52</Slides>
  <Notes>4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52</vt:i4>
      </vt:variant>
    </vt:vector>
  </HeadingPairs>
  <TitlesOfParts>
    <vt:vector size="58" baseType="lpstr">
      <vt:lpstr>Aptos</vt:lpstr>
      <vt:lpstr>Aptos Display</vt:lpstr>
      <vt:lpstr>Arial</vt:lpstr>
      <vt:lpstr>Arial Unicode MS</vt:lpstr>
      <vt:lpstr>Cambria Math</vt:lpstr>
      <vt:lpstr>Kantoorthema</vt:lpstr>
      <vt:lpstr>PowerPoint-presentatie</vt:lpstr>
      <vt:lpstr>PowerPoint-presentatie</vt:lpstr>
      <vt:lpstr>Cellular automata can be trained to recognize patterns, make accurate predictions, and potentially serve as a form of artificial intelligence (AI) 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Genetic Algorithms</vt:lpstr>
      <vt:lpstr>Genetic Algorithms</vt:lpstr>
      <vt:lpstr>Genetic Algorithms</vt:lpstr>
      <vt:lpstr>Fitness Growth</vt:lpstr>
      <vt:lpstr>Comparison</vt:lpstr>
      <vt:lpstr>Comparison</vt:lpstr>
      <vt:lpstr>Comparison</vt:lpstr>
      <vt:lpstr>Comparison</vt:lpstr>
      <vt:lpstr>Comparison</vt:lpstr>
      <vt:lpstr>Cellular automata can be trained to recognize patterns, make accurate predictions, and potentially serve as a form of artificial intelligence (AI) </vt:lpstr>
      <vt:lpstr>Cellular automata can be trained to recognize patterns, make accurate predictions, and potentially serve as a form of artificial intelligence (AI) </vt:lpstr>
      <vt:lpstr>PowerPoint-presentatie</vt:lpstr>
      <vt:lpstr>Comparison</vt:lpstr>
      <vt:lpstr>Comparison</vt:lpstr>
      <vt:lpstr>Comparison</vt:lpstr>
      <vt:lpstr>Comparison</vt:lpstr>
      <vt:lpstr>Comparison</vt:lpstr>
      <vt:lpstr>Comparison</vt:lpstr>
      <vt:lpstr>Comparison</vt:lpstr>
      <vt:lpstr>Comparison</vt:lpstr>
      <vt:lpstr>Wine dataset</vt:lpstr>
      <vt:lpstr>Wine dataset</vt:lpstr>
      <vt:lpstr>DLR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Wannes Dewulf</dc:creator>
  <cp:lastModifiedBy>Wannes Dewulf</cp:lastModifiedBy>
  <cp:revision>19</cp:revision>
  <dcterms:created xsi:type="dcterms:W3CDTF">2024-06-25T07:01:13Z</dcterms:created>
  <dcterms:modified xsi:type="dcterms:W3CDTF">2024-06-27T12:30:35Z</dcterms:modified>
</cp:coreProperties>
</file>

<file path=docProps/thumbnail.jpeg>
</file>